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796" r:id="rId2"/>
  </p:sldMasterIdLst>
  <p:notesMasterIdLst>
    <p:notesMasterId r:id="rId31"/>
  </p:notesMasterIdLst>
  <p:sldIdLst>
    <p:sldId id="259" r:id="rId3"/>
    <p:sldId id="262" r:id="rId4"/>
    <p:sldId id="265" r:id="rId5"/>
    <p:sldId id="268" r:id="rId6"/>
    <p:sldId id="271" r:id="rId7"/>
    <p:sldId id="274" r:id="rId8"/>
    <p:sldId id="277" r:id="rId9"/>
    <p:sldId id="280" r:id="rId10"/>
    <p:sldId id="283" r:id="rId11"/>
    <p:sldId id="286" r:id="rId12"/>
    <p:sldId id="289" r:id="rId13"/>
    <p:sldId id="292" r:id="rId14"/>
    <p:sldId id="295" r:id="rId15"/>
    <p:sldId id="298" r:id="rId16"/>
    <p:sldId id="301" r:id="rId17"/>
    <p:sldId id="304" r:id="rId18"/>
    <p:sldId id="307" r:id="rId19"/>
    <p:sldId id="310" r:id="rId20"/>
    <p:sldId id="313" r:id="rId21"/>
    <p:sldId id="316" r:id="rId22"/>
    <p:sldId id="319" r:id="rId23"/>
    <p:sldId id="322" r:id="rId24"/>
    <p:sldId id="325" r:id="rId25"/>
    <p:sldId id="328" r:id="rId26"/>
    <p:sldId id="331" r:id="rId27"/>
    <p:sldId id="334" r:id="rId28"/>
    <p:sldId id="337" r:id="rId29"/>
    <p:sldId id="340" r:id="rId30"/>
  </p:sldIdLst>
  <p:sldSz cx="9144000" cy="5143500" type="screen16x9"/>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p:cViewPr>
        <p:scale>
          <a:sx n="120" d="100"/>
          <a:sy n="120" d="100"/>
        </p:scale>
        <p:origin x="-48" y="-48"/>
      </p:cViewPr>
      <p:guideLst>
        <p:guide orient="horz" pos="162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46A0B-C812-4465-A679-28417559052D}" type="datetimeFigureOut">
              <a:t>7/16/2020</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rPr smtClean="0"/>
              <a:t>First Level</a:t>
            </a:r>
          </a:p>
          <a:p>
            <a:pPr lvl="1"/>
            <a:r>
              <a:rPr smtClean="0"/>
              <a:t>Second Level</a:t>
            </a:r>
          </a:p>
          <a:p>
            <a:pPr lvl="2"/>
            <a:r>
              <a:rPr smtClean="0"/>
              <a:t>Third level</a:t>
            </a:r>
          </a:p>
          <a:p>
            <a:pPr lvl="3"/>
            <a:r>
              <a:rPr smtClean="0"/>
              <a:t>Fourth level</a:t>
            </a:r>
          </a:p>
          <a:p>
            <a:pPr lvl="4"/>
            <a:r>
              <a:rPr smtClean="0"/>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3D8D28-115B-4E5E-A931-D831D5161B1F}" type="slidenum">
              <a:rPr smtClean="0"/>
              <a:t>‹#›</a:t>
            </a:fld>
            <a:endParaRPr smtClean="0"/>
          </a:p>
        </p:txBody>
      </p:sp>
    </p:spTree>
    <p:extLst>
      <p:ext uri="{BB962C8B-B14F-4D97-AF65-F5344CB8AC3E}">
        <p14:creationId xmlns:p14="http://schemas.microsoft.com/office/powerpoint/2010/main" val="9490473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wnloads.mintel.com/private/dfKio/files/556573/"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downloads.mintel.com/private/aHEDy/files/806127"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Source: </a:t>
            </a:r>
            <a:r>
              <a:rPr>
                <a:hlinkClick r:id="" action="ppaction://noaction"/>
              </a:rPr>
              <a:t>Mintel GNPD Advanced Search</a:t>
            </a:r>
            <a:r>
              <a:t> [1]</a:t>
            </a:r>
          </a:p>
          <a:p>
            <a:pPr>
              <a:spcBef>
                <a:spcPct val="43750"/>
              </a:spcBef>
              <a:spcAft>
                <a:spcPct val="43750"/>
              </a:spcAft>
            </a:pPr>
            <a:r>
              <a:rPr>
                <a:latin typeface="Arial" pitchFamily="34" charset="0"/>
                <a:ea typeface="Arial" pitchFamily="34" charset="0"/>
                <a:cs typeface="Arial" pitchFamily="34" charset="0"/>
              </a:rPr>
              <a:t>[1] https://www.gnpd.com/sinatra/gnpd/search/</a:t>
            </a:r>
          </a:p>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Source: </a:t>
            </a:r>
            <a:r>
              <a:rPr>
                <a:hlinkClick r:id="" action="ppaction://noaction"/>
              </a:rPr>
              <a:t>Mintel GNPD Advanced Search</a:t>
            </a:r>
            <a:r>
              <a:t> [1]</a:t>
            </a:r>
          </a:p>
          <a:p>
            <a:pPr>
              <a:spcBef>
                <a:spcPct val="43750"/>
              </a:spcBef>
              <a:spcAft>
                <a:spcPct val="43750"/>
              </a:spcAft>
            </a:pPr>
            <a:r>
              <a:rPr>
                <a:latin typeface="Arial" pitchFamily="34" charset="0"/>
                <a:ea typeface="Arial" pitchFamily="34" charset="0"/>
                <a:cs typeface="Arial" pitchFamily="34" charset="0"/>
              </a:rPr>
              <a:t>[1] https://www.gnpd.com/sinatra/gnpd/search/</a:t>
            </a:r>
          </a:p>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Source: </a:t>
            </a:r>
            <a:r>
              <a:rPr>
                <a:hlinkClick r:id="" action="ppaction://noaction"/>
              </a:rPr>
              <a:t>Mintel GNPD Advanced Search﻿</a:t>
            </a:r>
            <a:r>
              <a:t> [1]</a:t>
            </a:r>
          </a:p>
          <a:p>
            <a:pPr>
              <a:spcBef>
                <a:spcPct val="43750"/>
              </a:spcBef>
              <a:spcAft>
                <a:spcPct val="43750"/>
              </a:spcAft>
            </a:pPr>
            <a:r>
              <a:rPr>
                <a:latin typeface="Arial" pitchFamily="34" charset="0"/>
                <a:ea typeface="Arial" pitchFamily="34" charset="0"/>
                <a:cs typeface="Arial" pitchFamily="34" charset="0"/>
              </a:rPr>
              <a:t>[1] https://www.gnpd.com/sinatra/gnpd/search/</a:t>
            </a:r>
          </a:p>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Source: </a:t>
            </a:r>
            <a:r>
              <a:rPr>
                <a:hlinkClick r:id="" action="ppaction://noaction"/>
              </a:rPr>
              <a:t>Mintel GNPD Advanced Search﻿</a:t>
            </a:r>
            <a:r>
              <a:t> [1]</a:t>
            </a:r>
          </a:p>
          <a:p>
            <a:pPr>
              <a:spcBef>
                <a:spcPct val="43750"/>
              </a:spcBef>
              <a:spcAft>
                <a:spcPct val="43750"/>
              </a:spcAft>
            </a:pPr>
            <a:r>
              <a:rPr>
                <a:latin typeface="Arial" pitchFamily="34" charset="0"/>
                <a:ea typeface="Arial" pitchFamily="34" charset="0"/>
                <a:cs typeface="Arial" pitchFamily="34" charset="0"/>
              </a:rPr>
              <a:t>[1] https://www.gnpd.com/sinatra/gnpd/search/</a:t>
            </a:r>
          </a:p>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Source: </a:t>
            </a:r>
            <a:r>
              <a:rPr>
                <a:hlinkClick r:id="" action="ppaction://noaction"/>
              </a:rPr>
              <a:t>Mintel GNPD Search Page﻿</a:t>
            </a:r>
            <a:r>
              <a:t> [1]</a:t>
            </a:r>
          </a:p>
          <a:p>
            <a:pPr>
              <a:spcBef>
                <a:spcPct val="43750"/>
              </a:spcBef>
              <a:spcAft>
                <a:spcPct val="43750"/>
              </a:spcAft>
            </a:pPr>
            <a:r>
              <a:rPr>
                <a:latin typeface="Arial" pitchFamily="34" charset="0"/>
                <a:ea typeface="Arial" pitchFamily="34" charset="0"/>
                <a:cs typeface="Arial" pitchFamily="34" charset="0"/>
              </a:rPr>
              <a:t>[1] https://www.gnpd.com/sinatra/shared_link/b32122a1-b73f-4a6c-bf70-f52402178525</a:t>
            </a:r>
          </a:p>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Source: </a:t>
            </a:r>
            <a:r>
              <a:rPr>
                <a:hlinkClick r:id="" action="ppaction://noaction"/>
              </a:rPr>
              <a:t>Mintel Homepage</a:t>
            </a:r>
            <a:r>
              <a:t> [1]</a:t>
            </a:r>
          </a:p>
          <a:p>
            <a:pPr>
              <a:spcBef>
                <a:spcPct val="43750"/>
              </a:spcBef>
              <a:spcAft>
                <a:spcPct val="43750"/>
              </a:spcAft>
            </a:pPr>
            <a:r>
              <a:rPr>
                <a:latin typeface="Arial" pitchFamily="34" charset="0"/>
                <a:ea typeface="Arial" pitchFamily="34" charset="0"/>
                <a:cs typeface="Arial" pitchFamily="34" charset="0"/>
              </a:rPr>
              <a:t>[1] https://clients.mintel.com/</a:t>
            </a:r>
          </a:p>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Source: </a:t>
            </a:r>
            <a:r>
              <a:rPr>
                <a:hlinkClick r:id="" action="ppaction://noaction"/>
              </a:rPr>
              <a:t>﻿Mintel Ingredient Zone</a:t>
            </a:r>
            <a:r>
              <a:t> [1]</a:t>
            </a:r>
          </a:p>
          <a:p>
            <a:pPr>
              <a:spcBef>
                <a:spcPct val="43750"/>
              </a:spcBef>
              <a:spcAft>
                <a:spcPct val="43750"/>
              </a:spcAft>
            </a:pPr>
            <a:r>
              <a:rPr>
                <a:latin typeface="Arial" pitchFamily="34" charset="0"/>
                <a:ea typeface="Arial" pitchFamily="34" charset="0"/>
                <a:cs typeface="Arial" pitchFamily="34" charset="0"/>
              </a:rPr>
              <a:t>[1] https://www.gnpd.com/sinatra/ingredients/</a:t>
            </a:r>
          </a:p>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Source: </a:t>
            </a:r>
            <a:r>
              <a:rPr>
                <a:hlinkClick r:id="" action="ppaction://noaction"/>
              </a:rPr>
              <a:t>﻿Mintel GNPD Search Page</a:t>
            </a:r>
            <a:r>
              <a:t> [1]</a:t>
            </a:r>
          </a:p>
          <a:p>
            <a:pPr>
              <a:spcBef>
                <a:spcPct val="43750"/>
              </a:spcBef>
              <a:spcAft>
                <a:spcPct val="43750"/>
              </a:spcAft>
            </a:pPr>
            <a:r>
              <a:rPr>
                <a:latin typeface="Arial" pitchFamily="34" charset="0"/>
                <a:ea typeface="Arial" pitchFamily="34" charset="0"/>
                <a:cs typeface="Arial" pitchFamily="34" charset="0"/>
              </a:rPr>
              <a:t>[1] https://www.gnpd.com/sinatra/shared_link/b32122a1-b73f-4a6c-bf70-f52402178525</a:t>
            </a:r>
          </a:p>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Source: </a:t>
            </a:r>
            <a:r>
              <a:rPr>
                <a:hlinkClick r:id="" action="ppaction://noaction"/>
              </a:rPr>
              <a:t>﻿Mintel GNPD Analysis</a:t>
            </a:r>
            <a:r>
              <a:t> [1]</a:t>
            </a:r>
          </a:p>
          <a:p>
            <a:pPr>
              <a:spcBef>
                <a:spcPct val="43750"/>
              </a:spcBef>
              <a:spcAft>
                <a:spcPct val="43750"/>
              </a:spcAft>
            </a:pPr>
            <a:r>
              <a:rPr>
                <a:latin typeface="Arial" pitchFamily="34" charset="0"/>
                <a:ea typeface="Arial" pitchFamily="34" charset="0"/>
                <a:cs typeface="Arial" pitchFamily="34" charset="0"/>
              </a:rPr>
              <a:t>[1] https://www.gnpd.com/sinatra/shared_link/02338538-0b45-4a5f-ae65-35be299be3da</a:t>
            </a:r>
          </a:p>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Source: </a:t>
            </a:r>
            <a:r>
              <a:rPr>
                <a:hlinkClick r:id="" action="ppaction://noaction"/>
              </a:rPr>
              <a:t>﻿Mintel GNPD Analysis</a:t>
            </a:r>
            <a:r>
              <a:t> [1]</a:t>
            </a:r>
          </a:p>
          <a:p>
            <a:pPr>
              <a:spcBef>
                <a:spcPct val="43750"/>
              </a:spcBef>
              <a:spcAft>
                <a:spcPct val="43750"/>
              </a:spcAft>
            </a:pPr>
            <a:r>
              <a:rPr>
                <a:latin typeface="Arial" pitchFamily="34" charset="0"/>
                <a:ea typeface="Arial" pitchFamily="34" charset="0"/>
                <a:cs typeface="Arial" pitchFamily="34" charset="0"/>
              </a:rPr>
              <a:t>[1] https://www.gnpd.com/sinatra/shared_link/22670ce7-7f71-443c-be91-2425a335cdbd</a:t>
            </a:r>
          </a:p>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Source: </a:t>
            </a:r>
            <a:r>
              <a:rPr>
                <a:hlinkClick r:id="" action="ppaction://noaction"/>
              </a:rPr>
              <a:t>﻿Mintel GNPD Analysis</a:t>
            </a:r>
            <a:r>
              <a:t> [1]</a:t>
            </a:r>
          </a:p>
          <a:p>
            <a:pPr>
              <a:spcBef>
                <a:spcPct val="43750"/>
              </a:spcBef>
              <a:spcAft>
                <a:spcPct val="43750"/>
              </a:spcAft>
            </a:pPr>
            <a:r>
              <a:rPr>
                <a:latin typeface="Arial" pitchFamily="34" charset="0"/>
                <a:ea typeface="Arial" pitchFamily="34" charset="0"/>
                <a:cs typeface="Arial" pitchFamily="34" charset="0"/>
              </a:rPr>
              <a:t>[1] https://www.gnpd.com/sinatra/shared_link/22670ce7-7f71-443c-be91-2425a335cdbd</a:t>
            </a:r>
          </a:p>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Source: </a:t>
            </a:r>
            <a:r>
              <a:rPr>
                <a:hlinkClick r:id="" action="ppaction://noaction"/>
              </a:rPr>
              <a:t>﻿Mintel GNPD Analysis</a:t>
            </a:r>
            <a:r>
              <a:t> [1]</a:t>
            </a:r>
          </a:p>
          <a:p>
            <a:pPr>
              <a:spcBef>
                <a:spcPct val="43750"/>
              </a:spcBef>
              <a:spcAft>
                <a:spcPct val="43750"/>
              </a:spcAft>
            </a:pPr>
            <a:r>
              <a:rPr>
                <a:latin typeface="Arial" pitchFamily="34" charset="0"/>
                <a:ea typeface="Arial" pitchFamily="34" charset="0"/>
                <a:cs typeface="Arial" pitchFamily="34" charset="0"/>
              </a:rPr>
              <a:t>[1] https://www.gnpd.com/sinatra/shared_link/7ce80bef-0ca4-480b-ae52-111ab5c5d818</a:t>
            </a:r>
          </a:p>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a:latin typeface="Arial" pitchFamily="34" charset="0"/>
                <a:ea typeface="Arial" pitchFamily="34" charset="0"/>
                <a:cs typeface="Arial" pitchFamily="34" charset="0"/>
              </a:rPr>
              <a:t>Find definitions in the full </a:t>
            </a:r>
            <a:r>
              <a:rPr>
                <a:latin typeface="Arial" pitchFamily="34" charset="0"/>
                <a:ea typeface="Arial" pitchFamily="34" charset="0"/>
                <a:cs typeface="Arial" pitchFamily="34" charset="0"/>
                <a:hlinkClick r:id="rId3"/>
              </a:rPr>
              <a:t>﻿Glossary of Mintel GNPD terms</a:t>
            </a:r>
            <a:r>
              <a:rPr>
                <a:latin typeface="Arial" pitchFamily="34" charset="0"/>
                <a:ea typeface="Arial" pitchFamily="34" charset="0"/>
                <a:cs typeface="Arial" pitchFamily="34" charset="0"/>
              </a:rPr>
              <a:t> and explanations of analysis options in </a:t>
            </a:r>
            <a:r>
              <a:rPr>
                <a:latin typeface="Arial" pitchFamily="34" charset="0"/>
                <a:ea typeface="Arial" pitchFamily="34" charset="0"/>
                <a:cs typeface="Arial" pitchFamily="34" charset="0"/>
                <a:hlinkClick r:id="rId4"/>
              </a:rPr>
              <a:t>﻿GNPD Analysis Fields</a:t>
            </a:r>
            <a:r>
              <a:rPr>
                <a:latin typeface="Arial" pitchFamily="34" charset="0"/>
                <a:ea typeface="Arial" pitchFamily="34" charset="0"/>
                <a:cs typeface="Arial" pitchFamily="34" charset="0"/>
              </a:rPr>
              <a:t>.</a:t>
            </a:r>
          </a:p>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Source: Mintel GNPD</a:t>
            </a:r>
          </a:p>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Source: </a:t>
            </a:r>
            <a:r>
              <a:rPr>
                <a:hlinkClick r:id="" action="ppaction://noaction"/>
              </a:rPr>
              <a:t>Mintel Homepage</a:t>
            </a:r>
            <a:r>
              <a:t> [1]</a:t>
            </a:r>
          </a:p>
          <a:p>
            <a:pPr>
              <a:spcBef>
                <a:spcPct val="43750"/>
              </a:spcBef>
              <a:spcAft>
                <a:spcPct val="43750"/>
              </a:spcAft>
            </a:pPr>
            <a:r>
              <a:rPr>
                <a:latin typeface="Arial" pitchFamily="34" charset="0"/>
                <a:ea typeface="Arial" pitchFamily="34" charset="0"/>
                <a:cs typeface="Arial" pitchFamily="34" charset="0"/>
              </a:rPr>
              <a:t>[1] https://clients.mintel.com/</a:t>
            </a:r>
          </a:p>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Source: </a:t>
            </a:r>
            <a:r>
              <a:rPr>
                <a:hlinkClick r:id="" action="ppaction://noaction"/>
              </a:rPr>
              <a:t>Mintel GNPD Advanced Search</a:t>
            </a:r>
            <a:r>
              <a:t> [1]</a:t>
            </a:r>
          </a:p>
          <a:p>
            <a:pPr>
              <a:spcBef>
                <a:spcPct val="43750"/>
              </a:spcBef>
              <a:spcAft>
                <a:spcPct val="43750"/>
              </a:spcAft>
            </a:pPr>
            <a:r>
              <a:rPr>
                <a:latin typeface="Arial" pitchFamily="34" charset="0"/>
                <a:ea typeface="Arial" pitchFamily="34" charset="0"/>
                <a:cs typeface="Arial" pitchFamily="34" charset="0"/>
              </a:rPr>
              <a:t>[1] https://www.gnpd.com/sinatra/gnpd/search/</a:t>
            </a:r>
          </a:p>
          <a:p>
            <a:pPr>
              <a:spcBef>
                <a:spcPct val="43750"/>
              </a:spcBef>
              <a:spcAft>
                <a:spcPct val="43750"/>
              </a:spcAft>
            </a:pPr>
            <a:r>
              <a:rPr>
                <a:latin typeface="Arial" pitchFamily="34" charset="0"/>
                <a:ea typeface="Arial" pitchFamily="34" charset="0"/>
                <a:cs typeface="Arial" pitchFamily="34" charset="0"/>
              </a:rPr>
              <a:t>© 2020 Mintel Group Ltd. All Rights Reserved. Confidential to Mintel.</a:t>
            </a: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6828DC95-D164-4EB2-85B7-6EC687781E9B}" type="datetimeFigureOut">
              <a:rPr lang="en-US" smtClean="0"/>
              <a:t>7/16/2020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ED96D440-68D8-4540-9198-30EC0C919609}" type="datetimeFigureOut">
              <a:rPr lang="en-US" smtClean="0"/>
              <a:t>7/16/2020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55437DAD-773B-4A31-A980-5ADCFB5BF0EF}" type="datetimeFigureOut">
              <a:rPr lang="en-US" smtClean="0"/>
              <a:t>7/16/2020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ock-hero">
    <p:bg>
      <p:bgPr>
        <a:solidFill>
          <a:schemeClr val="tx1"/>
        </a:solidFill>
        <a:effectLst/>
      </p:bgPr>
    </p:bg>
    <p:spTree>
      <p:nvGrpSpPr>
        <p:cNvPr id="1" name=""/>
        <p:cNvGrpSpPr/>
        <p:nvPr/>
      </p:nvGrpSpPr>
      <p:grpSpPr>
        <a:xfrm>
          <a:off x="0" y="0"/>
          <a:ext cx="0" cy="0"/>
          <a:chOff x="0" y="0"/>
          <a:chExt cx="0" cy="0"/>
        </a:xfrm>
      </p:grpSpPr>
      <p:sp>
        <p:nvSpPr>
          <p:cNvPr id="7" name="Rectangle"/>
          <p:cNvSpPr>
            <a:spLocks noChangeArrowheads="1"/>
          </p:cNvSpPr>
          <p:nvPr userDrawn="1"/>
        </p:nvSpPr>
        <p:spPr bwMode="auto">
          <a:xfrm>
            <a:off x="0" y="0"/>
            <a:ext cx="9144000" cy="5143500"/>
          </a:xfrm>
          <a:prstGeom prst="rect">
            <a:avLst/>
          </a:prstGeom>
          <a:gradFill rotWithShape="1">
            <a:gsLst>
              <a:gs pos="0">
                <a:schemeClr val="tx1">
                  <a:alpha val="59998"/>
                </a:schemeClr>
              </a:gs>
              <a:gs pos="100000">
                <a:schemeClr val="tx1">
                  <a:alpha val="79999"/>
                </a:schemeClr>
              </a:gs>
            </a:gsLst>
            <a:lin ang="54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auto" hangingPunct="1">
              <a:spcBef>
                <a:spcPct val="0"/>
              </a:spcBef>
              <a:spcAft>
                <a:spcPct val="0"/>
              </a:spcAft>
              <a:defRPr/>
            </a:pPr>
            <a:endParaRPr lang="en-US" altLang="en-US" sz="1800"/>
          </a:p>
        </p:txBody>
      </p:sp>
      <p:pic>
        <p:nvPicPr>
          <p:cNvPr id="8" name="mintel_logo" descr="mintel_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596188" y="152400"/>
            <a:ext cx="127635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_underline"/>
          <p:cNvSpPr>
            <a:spLocks noChangeArrowheads="1"/>
          </p:cNvSpPr>
          <p:nvPr userDrawn="1"/>
        </p:nvSpPr>
        <p:spPr bwMode="auto">
          <a:xfrm>
            <a:off x="835025" y="2011363"/>
            <a:ext cx="676275" cy="73025"/>
          </a:xfrm>
          <a:prstGeom prst="rect">
            <a:avLst/>
          </a:prstGeom>
          <a:solidFill>
            <a:srgbClr val="FFE50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endParaRPr lang="en-US" altLang="en-US" sz="1800">
              <a:solidFill>
                <a:srgbClr val="FFFFFF"/>
              </a:solidFill>
            </a:endParaRPr>
          </a:p>
        </p:txBody>
      </p:sp>
      <p:sp>
        <p:nvSpPr>
          <p:cNvPr id="3" name="analyst_photo"/>
          <p:cNvSpPr>
            <a:spLocks noGrp="1"/>
          </p:cNvSpPr>
          <p:nvPr>
            <p:ph type="pic" sz="quarter" idx="10"/>
          </p:nvPr>
        </p:nvSpPr>
        <p:spPr>
          <a:xfrm>
            <a:off x="841375" y="3236914"/>
            <a:ext cx="1036638" cy="1036637"/>
          </a:xfrm>
          <a:prstGeom prst="rect">
            <a:avLst/>
          </a:prstGeom>
        </p:spPr>
        <p:txBody>
          <a:bodyPr lIns="0" rIns="0"/>
          <a:lstStyle>
            <a:lvl1pPr marL="0" indent="0">
              <a:buNone/>
              <a:defRPr sz="1200">
                <a:solidFill>
                  <a:schemeClr val="bg1"/>
                </a:solidFill>
              </a:defRPr>
            </a:lvl1pPr>
          </a:lstStyle>
          <a:p>
            <a:pPr lvl="0"/>
            <a:r>
              <a:rPr lang="en-US" noProof="0" smtClean="0"/>
              <a:t>Click icon to add picture</a:t>
            </a:r>
            <a:endParaRPr lang="en-GB" noProof="0" smtClean="0"/>
          </a:p>
        </p:txBody>
      </p:sp>
      <p:sp>
        <p:nvSpPr>
          <p:cNvPr id="32" name="article_title"/>
          <p:cNvSpPr>
            <a:spLocks noGrp="1"/>
          </p:cNvSpPr>
          <p:nvPr>
            <p:ph type="title"/>
          </p:nvPr>
        </p:nvSpPr>
        <p:spPr>
          <a:xfrm>
            <a:off x="835027" y="628881"/>
            <a:ext cx="7409381" cy="1231900"/>
          </a:xfrm>
          <a:prstGeom prst="rect">
            <a:avLst/>
          </a:prstGeom>
        </p:spPr>
        <p:txBody>
          <a:bodyPr wrap="square" lIns="0" tIns="0" rIns="0" bIns="0"/>
          <a:lstStyle>
            <a:lvl1pPr eaLnBrk="1" hangingPunct="1">
              <a:defRPr sz="4000">
                <a:solidFill>
                  <a:schemeClr val="bg1"/>
                </a:solidFill>
                <a:latin typeface="+mj-lt"/>
              </a:defRPr>
            </a:lvl1pPr>
          </a:lstStyle>
          <a:p>
            <a:r>
              <a:rPr lang="en-US" smtClean="0">
                <a:sym typeface="Helvetica" charset="0"/>
              </a:rPr>
              <a:t>Click to edit Master title style</a:t>
            </a:r>
            <a:endParaRPr lang="en-US">
              <a:sym typeface="Helvetica" charset="0"/>
            </a:endParaRPr>
          </a:p>
        </p:txBody>
      </p:sp>
      <p:sp>
        <p:nvSpPr>
          <p:cNvPr id="35" name="summary"/>
          <p:cNvSpPr>
            <a:spLocks noGrp="1"/>
          </p:cNvSpPr>
          <p:nvPr>
            <p:ph type="body" sz="quarter" idx="11"/>
          </p:nvPr>
        </p:nvSpPr>
        <p:spPr>
          <a:xfrm>
            <a:off x="835025" y="2235202"/>
            <a:ext cx="7000875" cy="766763"/>
          </a:xfrm>
          <a:prstGeom prst="rect">
            <a:avLst/>
          </a:prstGeom>
        </p:spPr>
        <p:txBody>
          <a:bodyPr lIns="0" tIns="46800" rIns="0" bIns="46800"/>
          <a:lstStyle>
            <a:lvl1pPr marL="0" indent="0">
              <a:buNone/>
              <a:defRPr sz="1200">
                <a:solidFill>
                  <a:schemeClr val="bg1"/>
                </a:solidFill>
                <a:latin typeface="+mn-lt"/>
              </a:defRPr>
            </a:lvl1pPr>
          </a:lstStyle>
          <a:p>
            <a:pPr lvl="0"/>
            <a:r>
              <a:rPr lang="en-US" smtClean="0"/>
              <a:t>Click to edit Master text styles</a:t>
            </a:r>
          </a:p>
        </p:txBody>
      </p:sp>
      <p:sp>
        <p:nvSpPr>
          <p:cNvPr id="37" name="analyst_info"/>
          <p:cNvSpPr>
            <a:spLocks noGrp="1"/>
          </p:cNvSpPr>
          <p:nvPr>
            <p:ph type="body" sz="quarter" idx="12"/>
          </p:nvPr>
        </p:nvSpPr>
        <p:spPr>
          <a:xfrm>
            <a:off x="1974850" y="3219822"/>
            <a:ext cx="5909518" cy="1036637"/>
          </a:xfrm>
          <a:prstGeom prst="rect">
            <a:avLst/>
          </a:prstGeom>
        </p:spPr>
        <p:txBody>
          <a:bodyPr lIns="0" tIns="46800" rIns="0" bIns="46800"/>
          <a:lstStyle>
            <a:lvl1pPr marL="0" indent="0">
              <a:buNone/>
              <a:defRPr sz="1200" baseline="0">
                <a:solidFill>
                  <a:schemeClr val="bg1"/>
                </a:solidFill>
                <a:latin typeface="+mn-lt"/>
              </a:defRPr>
            </a:lvl1pPr>
          </a:lstStyle>
          <a:p>
            <a:pPr lvl="0"/>
            <a:r>
              <a:rPr lang="en-US" smtClean="0"/>
              <a:t>Click to edit Master text styles</a:t>
            </a:r>
          </a:p>
        </p:txBody>
      </p:sp>
      <p:sp>
        <p:nvSpPr>
          <p:cNvPr id="10"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11868983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ock-toc">
    <p:bg>
      <p:bgPr>
        <a:solidFill>
          <a:schemeClr val="tx1"/>
        </a:solidFill>
        <a:effectLst/>
      </p:bgPr>
    </p:bg>
    <p:spTree>
      <p:nvGrpSpPr>
        <p:cNvPr id="1" name=""/>
        <p:cNvGrpSpPr/>
        <p:nvPr/>
      </p:nvGrpSpPr>
      <p:grpSpPr>
        <a:xfrm>
          <a:off x="0" y="0"/>
          <a:ext cx="0" cy="0"/>
          <a:chOff x="0" y="0"/>
          <a:chExt cx="0" cy="0"/>
        </a:xfrm>
      </p:grpSpPr>
      <p:sp>
        <p:nvSpPr>
          <p:cNvPr id="19" name="Rectangle"/>
          <p:cNvSpPr>
            <a:spLocks noChangeArrowheads="1"/>
          </p:cNvSpPr>
          <p:nvPr userDrawn="1"/>
        </p:nvSpPr>
        <p:spPr bwMode="auto">
          <a:xfrm>
            <a:off x="0" y="0"/>
            <a:ext cx="9144000" cy="5143500"/>
          </a:xfrm>
          <a:prstGeom prst="rect">
            <a:avLst/>
          </a:prstGeom>
          <a:gradFill rotWithShape="1">
            <a:gsLst>
              <a:gs pos="0">
                <a:schemeClr val="tx1">
                  <a:alpha val="59998"/>
                </a:schemeClr>
              </a:gs>
              <a:gs pos="100000">
                <a:schemeClr val="tx1">
                  <a:alpha val="79999"/>
                </a:schemeClr>
              </a:gs>
            </a:gsLst>
            <a:lin ang="54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auto" hangingPunct="1">
              <a:spcBef>
                <a:spcPct val="0"/>
              </a:spcBef>
              <a:spcAft>
                <a:spcPct val="0"/>
              </a:spcAft>
              <a:defRPr/>
            </a:pPr>
            <a:endParaRPr lang="en-US" altLang="en-US" sz="1800"/>
          </a:p>
        </p:txBody>
      </p:sp>
      <p:sp>
        <p:nvSpPr>
          <p:cNvPr id="20" name="title"/>
          <p:cNvSpPr txBox="1">
            <a:spLocks noChangeArrowheads="1"/>
          </p:cNvSpPr>
          <p:nvPr userDrawn="1"/>
        </p:nvSpPr>
        <p:spPr bwMode="auto">
          <a:xfrm>
            <a:off x="809625" y="635000"/>
            <a:ext cx="1844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n-GB" altLang="en-US" sz="1600" b="1" smtClean="0">
                <a:solidFill>
                  <a:srgbClr val="FFFFFF"/>
                </a:solidFill>
                <a:latin typeface="+mj-lt"/>
                <a:sym typeface="Helvetica" charset="0"/>
              </a:rPr>
              <a:t>Table Of Contents</a:t>
            </a:r>
            <a:endParaRPr lang="en-US" altLang="en-US" sz="1600" b="1">
              <a:solidFill>
                <a:srgbClr val="FFFFFF"/>
              </a:solidFill>
              <a:latin typeface="+mj-lt"/>
              <a:sym typeface="Helvetica" charset="0"/>
            </a:endParaRPr>
          </a:p>
        </p:txBody>
      </p:sp>
      <p:sp>
        <p:nvSpPr>
          <p:cNvPr id="21" name="bullet1"/>
          <p:cNvSpPr/>
          <p:nvPr userDrawn="1"/>
        </p:nvSpPr>
        <p:spPr>
          <a:xfrm rot="10800000">
            <a:off x="833438" y="1435100"/>
            <a:ext cx="474662" cy="473075"/>
          </a:xfrm>
          <a:prstGeom prst="teardrop">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fontAlgn="auto">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bullet2"/>
          <p:cNvSpPr/>
          <p:nvPr userDrawn="1"/>
        </p:nvSpPr>
        <p:spPr>
          <a:xfrm rot="10800000">
            <a:off x="833438" y="2187575"/>
            <a:ext cx="474662" cy="474663"/>
          </a:xfrm>
          <a:prstGeom prst="teardrop">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fontAlgn="auto">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bullet3"/>
          <p:cNvSpPr/>
          <p:nvPr userDrawn="1"/>
        </p:nvSpPr>
        <p:spPr>
          <a:xfrm rot="10800000">
            <a:off x="833438" y="2943225"/>
            <a:ext cx="474662" cy="474663"/>
          </a:xfrm>
          <a:prstGeom prst="teardrop">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fontAlgn="auto">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bullet4"/>
          <p:cNvSpPr/>
          <p:nvPr userDrawn="1"/>
        </p:nvSpPr>
        <p:spPr>
          <a:xfrm rot="10800000">
            <a:off x="833438" y="3694113"/>
            <a:ext cx="474662" cy="474662"/>
          </a:xfrm>
          <a:prstGeom prst="teardrop">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fontAlgn="auto">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bullet5"/>
          <p:cNvSpPr/>
          <p:nvPr userDrawn="1"/>
        </p:nvSpPr>
        <p:spPr>
          <a:xfrm rot="10800000">
            <a:off x="4578350" y="1447800"/>
            <a:ext cx="474663" cy="473075"/>
          </a:xfrm>
          <a:prstGeom prst="teardrop">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fontAlgn="auto">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bullet6"/>
          <p:cNvSpPr/>
          <p:nvPr userDrawn="1"/>
        </p:nvSpPr>
        <p:spPr>
          <a:xfrm rot="10800000">
            <a:off x="4578350" y="2200275"/>
            <a:ext cx="474663" cy="474663"/>
          </a:xfrm>
          <a:prstGeom prst="teardrop">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fontAlgn="auto">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bullet7"/>
          <p:cNvSpPr/>
          <p:nvPr userDrawn="1"/>
        </p:nvSpPr>
        <p:spPr>
          <a:xfrm rot="10800000">
            <a:off x="4578350" y="2955925"/>
            <a:ext cx="474663" cy="474663"/>
          </a:xfrm>
          <a:prstGeom prst="teardrop">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fontAlgn="auto">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bullet8"/>
          <p:cNvSpPr/>
          <p:nvPr userDrawn="1"/>
        </p:nvSpPr>
        <p:spPr>
          <a:xfrm rot="10800000">
            <a:off x="4578350" y="3706813"/>
            <a:ext cx="474663" cy="474662"/>
          </a:xfrm>
          <a:prstGeom prst="teardrop">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fontAlgn="auto">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mintel_logo"/>
          <p:cNvSpPr>
            <a:spLocks noChangeArrowheads="1"/>
          </p:cNvSpPr>
          <p:nvPr userDrawn="1"/>
        </p:nvSpPr>
        <p:spPr bwMode="auto">
          <a:xfrm>
            <a:off x="8175625" y="4538663"/>
            <a:ext cx="619125" cy="334962"/>
          </a:xfrm>
          <a:prstGeom prst="rect">
            <a:avLst/>
          </a:prstGeom>
          <a:blipFill dpi="0" rotWithShape="1">
            <a:blip r:embed="rId2"/>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7F7F7F"/>
              </a:solidFill>
              <a:sym typeface="Arial" pitchFamily="34" charset="0"/>
            </a:endParaRPr>
          </a:p>
        </p:txBody>
      </p:sp>
      <p:sp>
        <p:nvSpPr>
          <p:cNvPr id="4" name="number1"/>
          <p:cNvSpPr>
            <a:spLocks noGrp="1"/>
          </p:cNvSpPr>
          <p:nvPr>
            <p:ph type="body" sz="quarter" idx="14"/>
          </p:nvPr>
        </p:nvSpPr>
        <p:spPr>
          <a:xfrm>
            <a:off x="809629" y="1489075"/>
            <a:ext cx="498475" cy="371475"/>
          </a:xfrm>
          <a:prstGeom prst="rect">
            <a:avLst/>
          </a:prstGeom>
        </p:spPr>
        <p:txBody>
          <a:bodyPr/>
          <a:lstStyle>
            <a:lvl1pPr marL="0" indent="0" algn="ctr">
              <a:buNone/>
              <a:defRPr sz="1800" b="1"/>
            </a:lvl1pPr>
          </a:lstStyle>
          <a:p>
            <a:pPr lvl="0"/>
            <a:r>
              <a:rPr lang="en-US" smtClean="0"/>
              <a:t>Click to edit Master text styles</a:t>
            </a:r>
          </a:p>
        </p:txBody>
      </p:sp>
      <p:sp>
        <p:nvSpPr>
          <p:cNvPr id="33" name="number2"/>
          <p:cNvSpPr>
            <a:spLocks noGrp="1"/>
          </p:cNvSpPr>
          <p:nvPr>
            <p:ph type="body" sz="quarter" idx="15"/>
          </p:nvPr>
        </p:nvSpPr>
        <p:spPr>
          <a:xfrm>
            <a:off x="809628" y="2243138"/>
            <a:ext cx="498475" cy="371475"/>
          </a:xfrm>
          <a:prstGeom prst="rect">
            <a:avLst/>
          </a:prstGeom>
        </p:spPr>
        <p:txBody>
          <a:bodyPr/>
          <a:lstStyle>
            <a:lvl1pPr marL="0" indent="0" algn="ctr">
              <a:buNone/>
              <a:defRPr sz="1800" b="1"/>
            </a:lvl1pPr>
          </a:lstStyle>
          <a:p>
            <a:pPr lvl="0"/>
            <a:r>
              <a:rPr lang="en-US" smtClean="0"/>
              <a:t>Click to edit Master text styles</a:t>
            </a:r>
          </a:p>
        </p:txBody>
      </p:sp>
      <p:sp>
        <p:nvSpPr>
          <p:cNvPr id="34" name="number3"/>
          <p:cNvSpPr>
            <a:spLocks noGrp="1"/>
          </p:cNvSpPr>
          <p:nvPr>
            <p:ph type="body" sz="quarter" idx="16"/>
          </p:nvPr>
        </p:nvSpPr>
        <p:spPr>
          <a:xfrm>
            <a:off x="809629" y="2994818"/>
            <a:ext cx="498475" cy="371475"/>
          </a:xfrm>
          <a:prstGeom prst="rect">
            <a:avLst/>
          </a:prstGeom>
        </p:spPr>
        <p:txBody>
          <a:bodyPr/>
          <a:lstStyle>
            <a:lvl1pPr marL="0" indent="0" algn="ctr">
              <a:buNone/>
              <a:defRPr sz="1800" b="1"/>
            </a:lvl1pPr>
          </a:lstStyle>
          <a:p>
            <a:pPr lvl="0"/>
            <a:r>
              <a:rPr lang="en-US" smtClean="0"/>
              <a:t>Click to edit Master text styles</a:t>
            </a:r>
          </a:p>
        </p:txBody>
      </p:sp>
      <p:sp>
        <p:nvSpPr>
          <p:cNvPr id="35" name="number4"/>
          <p:cNvSpPr>
            <a:spLocks noGrp="1"/>
          </p:cNvSpPr>
          <p:nvPr>
            <p:ph type="body" sz="quarter" idx="17"/>
          </p:nvPr>
        </p:nvSpPr>
        <p:spPr>
          <a:xfrm>
            <a:off x="809629" y="3758408"/>
            <a:ext cx="498475" cy="371475"/>
          </a:xfrm>
          <a:prstGeom prst="rect">
            <a:avLst/>
          </a:prstGeom>
        </p:spPr>
        <p:txBody>
          <a:bodyPr/>
          <a:lstStyle>
            <a:lvl1pPr marL="0" indent="0" algn="ctr">
              <a:buNone/>
              <a:defRPr sz="1800" b="1"/>
            </a:lvl1pPr>
          </a:lstStyle>
          <a:p>
            <a:pPr lvl="0"/>
            <a:r>
              <a:rPr lang="en-US" smtClean="0"/>
              <a:t>Click to edit Master text styles</a:t>
            </a:r>
          </a:p>
        </p:txBody>
      </p:sp>
      <p:sp>
        <p:nvSpPr>
          <p:cNvPr id="36" name="number5"/>
          <p:cNvSpPr>
            <a:spLocks noGrp="1"/>
          </p:cNvSpPr>
          <p:nvPr>
            <p:ph type="body" sz="quarter" idx="18"/>
          </p:nvPr>
        </p:nvSpPr>
        <p:spPr>
          <a:xfrm>
            <a:off x="4554539" y="1498601"/>
            <a:ext cx="498475" cy="371475"/>
          </a:xfrm>
          <a:prstGeom prst="rect">
            <a:avLst/>
          </a:prstGeom>
        </p:spPr>
        <p:txBody>
          <a:bodyPr/>
          <a:lstStyle>
            <a:lvl1pPr marL="0" indent="0" algn="ctr">
              <a:buNone/>
              <a:defRPr sz="1800" b="1"/>
            </a:lvl1pPr>
          </a:lstStyle>
          <a:p>
            <a:pPr lvl="0"/>
            <a:r>
              <a:rPr lang="en-US" smtClean="0"/>
              <a:t>Click to edit Master text styles</a:t>
            </a:r>
          </a:p>
        </p:txBody>
      </p:sp>
      <p:sp>
        <p:nvSpPr>
          <p:cNvPr id="37" name="number6"/>
          <p:cNvSpPr>
            <a:spLocks noGrp="1"/>
          </p:cNvSpPr>
          <p:nvPr>
            <p:ph type="body" sz="quarter" idx="19"/>
          </p:nvPr>
        </p:nvSpPr>
        <p:spPr>
          <a:xfrm>
            <a:off x="4554539" y="2251871"/>
            <a:ext cx="498475" cy="371475"/>
          </a:xfrm>
          <a:prstGeom prst="rect">
            <a:avLst/>
          </a:prstGeom>
        </p:spPr>
        <p:txBody>
          <a:bodyPr/>
          <a:lstStyle>
            <a:lvl1pPr marL="0" indent="0" algn="ctr">
              <a:buNone/>
              <a:defRPr sz="1800" b="1"/>
            </a:lvl1pPr>
          </a:lstStyle>
          <a:p>
            <a:pPr lvl="0"/>
            <a:r>
              <a:rPr lang="en-US" smtClean="0"/>
              <a:t>Click to edit Master text styles</a:t>
            </a:r>
          </a:p>
        </p:txBody>
      </p:sp>
      <p:sp>
        <p:nvSpPr>
          <p:cNvPr id="38" name="number8"/>
          <p:cNvSpPr>
            <a:spLocks noGrp="1"/>
          </p:cNvSpPr>
          <p:nvPr>
            <p:ph type="body" sz="quarter" idx="20"/>
          </p:nvPr>
        </p:nvSpPr>
        <p:spPr>
          <a:xfrm>
            <a:off x="4554539" y="3762377"/>
            <a:ext cx="498475" cy="371475"/>
          </a:xfrm>
          <a:prstGeom prst="rect">
            <a:avLst/>
          </a:prstGeom>
        </p:spPr>
        <p:txBody>
          <a:bodyPr/>
          <a:lstStyle>
            <a:lvl1pPr marL="0" indent="0" algn="ctr">
              <a:buNone/>
              <a:defRPr sz="1800" b="1"/>
            </a:lvl1pPr>
          </a:lstStyle>
          <a:p>
            <a:pPr lvl="0"/>
            <a:r>
              <a:rPr lang="en-US" smtClean="0"/>
              <a:t>Click to edit Master text styles</a:t>
            </a:r>
          </a:p>
        </p:txBody>
      </p:sp>
      <p:sp>
        <p:nvSpPr>
          <p:cNvPr id="39" name="number7"/>
          <p:cNvSpPr>
            <a:spLocks noGrp="1"/>
          </p:cNvSpPr>
          <p:nvPr>
            <p:ph type="body" sz="quarter" idx="21"/>
          </p:nvPr>
        </p:nvSpPr>
        <p:spPr>
          <a:xfrm>
            <a:off x="4554539" y="3012164"/>
            <a:ext cx="498475" cy="371475"/>
          </a:xfrm>
          <a:prstGeom prst="rect">
            <a:avLst/>
          </a:prstGeom>
        </p:spPr>
        <p:txBody>
          <a:bodyPr/>
          <a:lstStyle>
            <a:lvl1pPr marL="0" indent="0" algn="ctr">
              <a:buNone/>
              <a:defRPr sz="1800" b="1"/>
            </a:lvl1pPr>
          </a:lstStyle>
          <a:p>
            <a:pPr lvl="0"/>
            <a:r>
              <a:rPr lang="en-US" smtClean="0"/>
              <a:t>Click to edit Master text styles</a:t>
            </a:r>
          </a:p>
        </p:txBody>
      </p:sp>
      <p:sp>
        <p:nvSpPr>
          <p:cNvPr id="41" name="heading1"/>
          <p:cNvSpPr>
            <a:spLocks noGrp="1"/>
          </p:cNvSpPr>
          <p:nvPr>
            <p:ph type="body" sz="quarter" idx="22"/>
          </p:nvPr>
        </p:nvSpPr>
        <p:spPr>
          <a:xfrm>
            <a:off x="1427163" y="1500189"/>
            <a:ext cx="2913062" cy="614362"/>
          </a:xfrm>
          <a:prstGeom prst="rect">
            <a:avLst/>
          </a:prstGeom>
        </p:spPr>
        <p:txBody>
          <a:bodyPr wrap="square" lIns="0" tIns="0" rIns="0" bIns="0"/>
          <a:lstStyle>
            <a:lvl1pPr marL="0" indent="0">
              <a:lnSpc>
                <a:spcPct val="120000"/>
              </a:lnSpc>
              <a:spcBef>
                <a:spcPct val="0"/>
              </a:spcBef>
              <a:buNone/>
              <a:defRPr sz="1200" baseline="0">
                <a:solidFill>
                  <a:schemeClr val="bg1"/>
                </a:solidFill>
              </a:defRPr>
            </a:lvl1pPr>
          </a:lstStyle>
          <a:p>
            <a:pPr lvl="0"/>
            <a:r>
              <a:rPr lang="en-US" smtClean="0"/>
              <a:t>Click to edit Master text styles</a:t>
            </a:r>
          </a:p>
        </p:txBody>
      </p:sp>
      <p:sp>
        <p:nvSpPr>
          <p:cNvPr id="42" name="heading2"/>
          <p:cNvSpPr>
            <a:spLocks noGrp="1"/>
          </p:cNvSpPr>
          <p:nvPr>
            <p:ph type="body" sz="quarter" idx="23"/>
          </p:nvPr>
        </p:nvSpPr>
        <p:spPr>
          <a:xfrm>
            <a:off x="1427163" y="2243139"/>
            <a:ext cx="2913062" cy="614362"/>
          </a:xfrm>
          <a:prstGeom prst="rect">
            <a:avLst/>
          </a:prstGeom>
        </p:spPr>
        <p:txBody>
          <a:bodyPr wrap="square" lIns="0" tIns="0" rIns="0" bIns="0"/>
          <a:lstStyle>
            <a:lvl1pPr marL="0" indent="0">
              <a:lnSpc>
                <a:spcPct val="120000"/>
              </a:lnSpc>
              <a:spcBef>
                <a:spcPct val="0"/>
              </a:spcBef>
              <a:buNone/>
              <a:defRPr sz="1200" baseline="0">
                <a:solidFill>
                  <a:schemeClr val="bg1"/>
                </a:solidFill>
              </a:defRPr>
            </a:lvl1pPr>
          </a:lstStyle>
          <a:p>
            <a:pPr lvl="0"/>
            <a:r>
              <a:rPr lang="en-US" smtClean="0"/>
              <a:t>Click to edit Master text styles</a:t>
            </a:r>
          </a:p>
        </p:txBody>
      </p:sp>
      <p:sp>
        <p:nvSpPr>
          <p:cNvPr id="43" name="heading3"/>
          <p:cNvSpPr>
            <a:spLocks noGrp="1"/>
          </p:cNvSpPr>
          <p:nvPr>
            <p:ph type="body" sz="quarter" idx="24"/>
          </p:nvPr>
        </p:nvSpPr>
        <p:spPr>
          <a:xfrm>
            <a:off x="1427163" y="2995749"/>
            <a:ext cx="2913062" cy="614362"/>
          </a:xfrm>
          <a:prstGeom prst="rect">
            <a:avLst/>
          </a:prstGeom>
        </p:spPr>
        <p:txBody>
          <a:bodyPr wrap="square" lIns="0" tIns="0" rIns="0" bIns="0"/>
          <a:lstStyle>
            <a:lvl1pPr marL="0" indent="0">
              <a:lnSpc>
                <a:spcPct val="120000"/>
              </a:lnSpc>
              <a:spcBef>
                <a:spcPct val="0"/>
              </a:spcBef>
              <a:buNone/>
              <a:defRPr sz="1200" baseline="0">
                <a:solidFill>
                  <a:schemeClr val="bg1"/>
                </a:solidFill>
              </a:defRPr>
            </a:lvl1pPr>
          </a:lstStyle>
          <a:p>
            <a:pPr lvl="0"/>
            <a:r>
              <a:rPr lang="en-US" smtClean="0"/>
              <a:t>Click to edit Master text styles</a:t>
            </a:r>
          </a:p>
        </p:txBody>
      </p:sp>
      <p:sp>
        <p:nvSpPr>
          <p:cNvPr id="44" name="heading4"/>
          <p:cNvSpPr>
            <a:spLocks noGrp="1"/>
          </p:cNvSpPr>
          <p:nvPr>
            <p:ph type="body" sz="quarter" idx="25"/>
          </p:nvPr>
        </p:nvSpPr>
        <p:spPr>
          <a:xfrm>
            <a:off x="1427163" y="3762375"/>
            <a:ext cx="2913062" cy="614362"/>
          </a:xfrm>
          <a:prstGeom prst="rect">
            <a:avLst/>
          </a:prstGeom>
        </p:spPr>
        <p:txBody>
          <a:bodyPr wrap="square" lIns="0" tIns="0" rIns="0" bIns="0"/>
          <a:lstStyle>
            <a:lvl1pPr marL="0" indent="0">
              <a:lnSpc>
                <a:spcPct val="120000"/>
              </a:lnSpc>
              <a:spcBef>
                <a:spcPct val="0"/>
              </a:spcBef>
              <a:buNone/>
              <a:defRPr sz="1200" baseline="0">
                <a:solidFill>
                  <a:schemeClr val="bg1"/>
                </a:solidFill>
              </a:defRPr>
            </a:lvl1pPr>
          </a:lstStyle>
          <a:p>
            <a:pPr lvl="0"/>
            <a:r>
              <a:rPr lang="en-US" smtClean="0"/>
              <a:t>Click to edit Master text styles</a:t>
            </a:r>
          </a:p>
        </p:txBody>
      </p:sp>
      <p:sp>
        <p:nvSpPr>
          <p:cNvPr id="45" name="heading5"/>
          <p:cNvSpPr>
            <a:spLocks noGrp="1"/>
          </p:cNvSpPr>
          <p:nvPr>
            <p:ph type="body" sz="quarter" idx="26"/>
          </p:nvPr>
        </p:nvSpPr>
        <p:spPr>
          <a:xfrm>
            <a:off x="5172076" y="1512888"/>
            <a:ext cx="2913062" cy="614362"/>
          </a:xfrm>
          <a:prstGeom prst="rect">
            <a:avLst/>
          </a:prstGeom>
        </p:spPr>
        <p:txBody>
          <a:bodyPr wrap="square" lIns="0" tIns="0" rIns="0" bIns="0"/>
          <a:lstStyle>
            <a:lvl1pPr marL="0" indent="0">
              <a:lnSpc>
                <a:spcPct val="120000"/>
              </a:lnSpc>
              <a:spcBef>
                <a:spcPct val="0"/>
              </a:spcBef>
              <a:buNone/>
              <a:defRPr sz="1200" baseline="0">
                <a:solidFill>
                  <a:schemeClr val="bg1"/>
                </a:solidFill>
              </a:defRPr>
            </a:lvl1pPr>
          </a:lstStyle>
          <a:p>
            <a:pPr lvl="0"/>
            <a:r>
              <a:rPr lang="en-US" smtClean="0"/>
              <a:t>Click to edit Master text styles</a:t>
            </a:r>
          </a:p>
        </p:txBody>
      </p:sp>
      <p:sp>
        <p:nvSpPr>
          <p:cNvPr id="46" name="heading6"/>
          <p:cNvSpPr>
            <a:spLocks noGrp="1"/>
          </p:cNvSpPr>
          <p:nvPr>
            <p:ph type="body" sz="quarter" idx="27"/>
          </p:nvPr>
        </p:nvSpPr>
        <p:spPr>
          <a:xfrm>
            <a:off x="5172076" y="2254251"/>
            <a:ext cx="2913062" cy="614362"/>
          </a:xfrm>
          <a:prstGeom prst="rect">
            <a:avLst/>
          </a:prstGeom>
        </p:spPr>
        <p:txBody>
          <a:bodyPr wrap="square" lIns="0" tIns="0" rIns="0" bIns="0"/>
          <a:lstStyle>
            <a:lvl1pPr marL="0" indent="0">
              <a:lnSpc>
                <a:spcPct val="120000"/>
              </a:lnSpc>
              <a:spcBef>
                <a:spcPct val="0"/>
              </a:spcBef>
              <a:buNone/>
              <a:defRPr sz="1200" baseline="0">
                <a:solidFill>
                  <a:schemeClr val="bg1"/>
                </a:solidFill>
              </a:defRPr>
            </a:lvl1pPr>
          </a:lstStyle>
          <a:p>
            <a:pPr lvl="0"/>
            <a:r>
              <a:rPr lang="en-US" smtClean="0"/>
              <a:t>Click to edit Master text styles</a:t>
            </a:r>
          </a:p>
        </p:txBody>
      </p:sp>
      <p:sp>
        <p:nvSpPr>
          <p:cNvPr id="47" name="heading7"/>
          <p:cNvSpPr>
            <a:spLocks noGrp="1"/>
          </p:cNvSpPr>
          <p:nvPr>
            <p:ph type="body" sz="quarter" idx="28"/>
          </p:nvPr>
        </p:nvSpPr>
        <p:spPr>
          <a:xfrm>
            <a:off x="5172076" y="3021015"/>
            <a:ext cx="2913062" cy="614362"/>
          </a:xfrm>
          <a:prstGeom prst="rect">
            <a:avLst/>
          </a:prstGeom>
        </p:spPr>
        <p:txBody>
          <a:bodyPr wrap="square" lIns="0" tIns="0" rIns="0" bIns="0"/>
          <a:lstStyle>
            <a:lvl1pPr marL="0" indent="0">
              <a:lnSpc>
                <a:spcPct val="120000"/>
              </a:lnSpc>
              <a:spcBef>
                <a:spcPct val="0"/>
              </a:spcBef>
              <a:buNone/>
              <a:defRPr sz="1200" baseline="0">
                <a:solidFill>
                  <a:schemeClr val="bg1"/>
                </a:solidFill>
              </a:defRPr>
            </a:lvl1pPr>
          </a:lstStyle>
          <a:p>
            <a:pPr lvl="0"/>
            <a:r>
              <a:rPr lang="en-US" smtClean="0"/>
              <a:t>Click to edit Master text styles</a:t>
            </a:r>
          </a:p>
        </p:txBody>
      </p:sp>
      <p:sp>
        <p:nvSpPr>
          <p:cNvPr id="48" name="heading8"/>
          <p:cNvSpPr>
            <a:spLocks noGrp="1"/>
          </p:cNvSpPr>
          <p:nvPr>
            <p:ph type="body" sz="quarter" idx="29"/>
          </p:nvPr>
        </p:nvSpPr>
        <p:spPr>
          <a:xfrm>
            <a:off x="5172075" y="3773100"/>
            <a:ext cx="2913062" cy="614362"/>
          </a:xfrm>
          <a:prstGeom prst="rect">
            <a:avLst/>
          </a:prstGeom>
        </p:spPr>
        <p:txBody>
          <a:bodyPr wrap="square" lIns="0" tIns="0" rIns="0" bIns="0"/>
          <a:lstStyle>
            <a:lvl1pPr marL="0" indent="0">
              <a:lnSpc>
                <a:spcPct val="120000"/>
              </a:lnSpc>
              <a:spcBef>
                <a:spcPct val="0"/>
              </a:spcBef>
              <a:buNone/>
              <a:defRPr sz="1200" baseline="0">
                <a:solidFill>
                  <a:schemeClr val="bg1"/>
                </a:solidFill>
              </a:defRPr>
            </a:lvl1pPr>
          </a:lstStyle>
          <a:p>
            <a:pPr lvl="0"/>
            <a:r>
              <a:rPr lang="en-US" smtClean="0"/>
              <a:t>Click to edit Master text styles</a:t>
            </a:r>
          </a:p>
        </p:txBody>
      </p:sp>
      <p:sp>
        <p:nvSpPr>
          <p:cNvPr id="31" name="go_to_button"/>
          <p:cNvSpPr>
            <a:spLocks noGrp="1"/>
          </p:cNvSpPr>
          <p:nvPr>
            <p:ph type="body" sz="quarter" idx="30"/>
          </p:nvPr>
        </p:nvSpPr>
        <p:spPr>
          <a:xfrm>
            <a:off x="7020272" y="4851937"/>
            <a:ext cx="1764000" cy="215365"/>
          </a:xfrm>
          <a:prstGeom prst="rect">
            <a:avLst/>
          </a:prstGeom>
        </p:spPr>
        <p:txBody>
          <a:bodyPr lIns="0" rIns="0"/>
          <a:lstStyle>
            <a:lvl1pPr marL="0" indent="0" algn="r">
              <a:spcBef>
                <a:spcPct val="0"/>
              </a:spcBef>
              <a:buNone/>
              <a:defRPr sz="800" i="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87493242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ock-section-header">
    <p:bg>
      <p:bgPr>
        <a:solidFill>
          <a:srgbClr val="404040"/>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809625" y="636586"/>
            <a:ext cx="7753350" cy="783036"/>
          </a:xfrm>
          <a:prstGeom prst="rect">
            <a:avLst/>
          </a:prstGeom>
        </p:spPr>
        <p:txBody>
          <a:bodyPr lIns="46800" tIns="46800" rIns="46800" bIns="46800"/>
          <a:lstStyle>
            <a:lvl1pPr eaLnBrk="1" hangingPunct="1">
              <a:defRPr sz="2200" cap="all" baseline="0">
                <a:solidFill>
                  <a:schemeClr val="bg1"/>
                </a:solidFill>
                <a:latin typeface="+mj-lt"/>
              </a:defRPr>
            </a:lvl1pPr>
          </a:lstStyle>
          <a:p>
            <a:r>
              <a:rPr lang="en-US" smtClean="0">
                <a:sym typeface="Helvetica" charset="0"/>
              </a:rPr>
              <a:t>Click to edit Master title style</a:t>
            </a:r>
            <a:endParaRPr lang="en-US">
              <a:sym typeface="Helvetica" charset="0"/>
            </a:endParaRPr>
          </a:p>
        </p:txBody>
      </p:sp>
      <p:sp>
        <p:nvSpPr>
          <p:cNvPr id="11" name="text"/>
          <p:cNvSpPr>
            <a:spLocks noGrp="1"/>
          </p:cNvSpPr>
          <p:nvPr>
            <p:ph type="body" sz="quarter" idx="11"/>
          </p:nvPr>
        </p:nvSpPr>
        <p:spPr>
          <a:xfrm>
            <a:off x="847725" y="1635646"/>
            <a:ext cx="7316788" cy="2819755"/>
          </a:xfrm>
          <a:prstGeom prst="rect">
            <a:avLst/>
          </a:prstGeom>
        </p:spPr>
        <p:txBody>
          <a:bodyPr lIns="0" tIns="0" rIns="0" bIns="0"/>
          <a:lstStyle>
            <a:lvl1pPr marL="0" indent="0">
              <a:buNone/>
              <a:defRPr sz="1200">
                <a:solidFill>
                  <a:schemeClr val="bg1"/>
                </a:solidFill>
                <a:latin typeface="+mn-lt"/>
              </a:defRPr>
            </a:lvl1pPr>
          </a:lstStyle>
          <a:p>
            <a:pPr lvl="0"/>
            <a:r>
              <a:rPr lang="en-US" smtClean="0"/>
              <a:t>Click to edit Master text styles</a:t>
            </a:r>
          </a:p>
        </p:txBody>
      </p:sp>
      <p:sp>
        <p:nvSpPr>
          <p:cNvPr id="5"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5954989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ock-sub-section-header">
    <p:spTree>
      <p:nvGrpSpPr>
        <p:cNvPr id="1" name=""/>
        <p:cNvGrpSpPr/>
        <p:nvPr/>
      </p:nvGrpSpPr>
      <p:grpSpPr>
        <a:xfrm>
          <a:off x="0" y="0"/>
          <a:ext cx="0" cy="0"/>
          <a:chOff x="0" y="0"/>
          <a:chExt cx="0" cy="0"/>
        </a:xfrm>
      </p:grpSpPr>
      <p:sp>
        <p:nvSpPr>
          <p:cNvPr id="7" name="text_background"/>
          <p:cNvSpPr>
            <a:spLocks noChangeArrowheads="1"/>
          </p:cNvSpPr>
          <p:nvPr userDrawn="1"/>
        </p:nvSpPr>
        <p:spPr bwMode="auto">
          <a:xfrm>
            <a:off x="352425" y="425450"/>
            <a:ext cx="8434388" cy="3746500"/>
          </a:xfrm>
          <a:prstGeom prst="rect">
            <a:avLst/>
          </a:prstGeom>
          <a:solidFill>
            <a:schemeClr val="bg1"/>
          </a:solidFill>
          <a:ln>
            <a:noFill/>
          </a:ln>
          <a:extLst/>
        </p:spPr>
        <p:txBody>
          <a:bodyPr lIns="45719" rIns="45719"/>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fontAlgn="auto">
              <a:defRPr>
                <a:latin typeface="Arial" pitchFamily="34" charset="0"/>
                <a:ea typeface="Arial" pitchFamily="34" charset="0"/>
                <a:cs typeface="Arial" pitchFamily="34" charset="0"/>
                <a:sym typeface="Arial" pitchFamily="34" charset="0"/>
              </a:defRPr>
            </a:pPr>
            <a:endParaRPr>
              <a:solidFill>
                <a:schemeClr val="bg1">
                  <a:lumMod val="50000"/>
                </a:schemeClr>
              </a:solidFill>
              <a:sym typeface="Arial" pitchFamily="34" charset="0"/>
            </a:endParaRPr>
          </a:p>
        </p:txBody>
      </p:sp>
      <p:sp>
        <p:nvSpPr>
          <p:cNvPr id="4" name="background"/>
          <p:cNvSpPr>
            <a:spLocks noGrp="1"/>
          </p:cNvSpPr>
          <p:nvPr>
            <p:ph type="pic" sz="quarter" idx="13"/>
          </p:nvPr>
        </p:nvSpPr>
        <p:spPr>
          <a:xfrm>
            <a:off x="316800" y="388800"/>
            <a:ext cx="8506800" cy="3819600"/>
          </a:xfrm>
          <a:prstGeom prst="rect">
            <a:avLst/>
          </a:prstGeom>
          <a:gradFill>
            <a:gsLst>
              <a:gs pos="0">
                <a:srgbClr val="501454"/>
              </a:gs>
              <a:gs pos="100000">
                <a:srgbClr val="FC3E5E"/>
              </a:gs>
              <a:gs pos="54000">
                <a:srgbClr val="780078"/>
              </a:gs>
            </a:gsLst>
            <a:lin ang="1620000" scaled="0"/>
          </a:gradFill>
        </p:spPr>
        <p:txBody>
          <a:bodyPr/>
          <a:lstStyle/>
          <a:p>
            <a:pPr lvl="0"/>
            <a:r>
              <a:rPr lang="en-US" noProof="0" smtClean="0"/>
              <a:t>Click icon to add picture</a:t>
            </a:r>
            <a:endParaRPr lang="en-GB" noProof="0"/>
          </a:p>
        </p:txBody>
      </p:sp>
      <p:sp>
        <p:nvSpPr>
          <p:cNvPr id="2" name="title"/>
          <p:cNvSpPr>
            <a:spLocks noGrp="1"/>
          </p:cNvSpPr>
          <p:nvPr>
            <p:ph type="title"/>
          </p:nvPr>
        </p:nvSpPr>
        <p:spPr>
          <a:xfrm>
            <a:off x="809628" y="635000"/>
            <a:ext cx="7415213" cy="584775"/>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1" name="text"/>
          <p:cNvSpPr>
            <a:spLocks noGrp="1"/>
          </p:cNvSpPr>
          <p:nvPr>
            <p:ph type="body" sz="quarter" idx="11"/>
          </p:nvPr>
        </p:nvSpPr>
        <p:spPr>
          <a:xfrm>
            <a:off x="847725" y="1339852"/>
            <a:ext cx="7316788" cy="2618459"/>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9"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2"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50212610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ock-content">
    <p:spTree>
      <p:nvGrpSpPr>
        <p:cNvPr id="1" name=""/>
        <p:cNvGrpSpPr/>
        <p:nvPr/>
      </p:nvGrpSpPr>
      <p:grpSpPr>
        <a:xfrm>
          <a:off x="0" y="0"/>
          <a:ext cx="0" cy="0"/>
          <a:chOff x="0" y="0"/>
          <a:chExt cx="0" cy="0"/>
        </a:xfrm>
      </p:grpSpPr>
      <p:sp>
        <p:nvSpPr>
          <p:cNvPr id="2" name="title"/>
          <p:cNvSpPr>
            <a:spLocks noGrp="1"/>
          </p:cNvSpPr>
          <p:nvPr>
            <p:ph type="title"/>
          </p:nvPr>
        </p:nvSpPr>
        <p:spPr>
          <a:xfrm>
            <a:off x="28575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1" name="text"/>
          <p:cNvSpPr>
            <a:spLocks noGrp="1"/>
          </p:cNvSpPr>
          <p:nvPr>
            <p:ph type="body" sz="quarter" idx="11"/>
          </p:nvPr>
        </p:nvSpPr>
        <p:spPr>
          <a:xfrm>
            <a:off x="347663" y="1100138"/>
            <a:ext cx="8207375" cy="309086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9"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
        <p:nvSpPr>
          <p:cNvPr id="6"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Tree>
    <p:extLst>
      <p:ext uri="{BB962C8B-B14F-4D97-AF65-F5344CB8AC3E}">
        <p14:creationId xmlns:p14="http://schemas.microsoft.com/office/powerpoint/2010/main" val="22079781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ock-content-2-cols">
    <p:spTree>
      <p:nvGrpSpPr>
        <p:cNvPr id="1" name=""/>
        <p:cNvGrpSpPr/>
        <p:nvPr/>
      </p:nvGrpSpPr>
      <p:grpSpPr>
        <a:xfrm>
          <a:off x="0" y="0"/>
          <a:ext cx="0" cy="0"/>
          <a:chOff x="0" y="0"/>
          <a:chExt cx="0" cy="0"/>
        </a:xfrm>
      </p:grpSpPr>
      <p:sp>
        <p:nvSpPr>
          <p:cNvPr id="11" name="column_text1"/>
          <p:cNvSpPr>
            <a:spLocks noGrp="1"/>
          </p:cNvSpPr>
          <p:nvPr>
            <p:ph type="body" sz="quarter" idx="11"/>
          </p:nvPr>
        </p:nvSpPr>
        <p:spPr>
          <a:xfrm>
            <a:off x="347664" y="1100140"/>
            <a:ext cx="3690937" cy="308451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2" name="column_text2"/>
          <p:cNvSpPr>
            <a:spLocks noGrp="1"/>
          </p:cNvSpPr>
          <p:nvPr>
            <p:ph type="body" sz="quarter" idx="13"/>
          </p:nvPr>
        </p:nvSpPr>
        <p:spPr>
          <a:xfrm>
            <a:off x="4475167" y="1103313"/>
            <a:ext cx="3690937" cy="308451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7" name="title"/>
          <p:cNvSpPr>
            <a:spLocks noGrp="1"/>
          </p:cNvSpPr>
          <p:nvPr>
            <p:ph type="title"/>
          </p:nvPr>
        </p:nvSpPr>
        <p:spPr>
          <a:xfrm>
            <a:off x="28575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9"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0"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402540041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ock-content-3-cols">
    <p:spTree>
      <p:nvGrpSpPr>
        <p:cNvPr id="1" name=""/>
        <p:cNvGrpSpPr/>
        <p:nvPr/>
      </p:nvGrpSpPr>
      <p:grpSpPr>
        <a:xfrm>
          <a:off x="0" y="0"/>
          <a:ext cx="0" cy="0"/>
          <a:chOff x="0" y="0"/>
          <a:chExt cx="0" cy="0"/>
        </a:xfrm>
      </p:grpSpPr>
      <p:sp>
        <p:nvSpPr>
          <p:cNvPr id="9"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2" name="title"/>
          <p:cNvSpPr>
            <a:spLocks noGrp="1"/>
          </p:cNvSpPr>
          <p:nvPr>
            <p:ph type="title"/>
          </p:nvPr>
        </p:nvSpPr>
        <p:spPr>
          <a:xfrm>
            <a:off x="285750" y="359302"/>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0" name="column_text1"/>
          <p:cNvSpPr>
            <a:spLocks noGrp="1"/>
          </p:cNvSpPr>
          <p:nvPr>
            <p:ph type="body" sz="quarter" idx="11"/>
          </p:nvPr>
        </p:nvSpPr>
        <p:spPr>
          <a:xfrm>
            <a:off x="347664" y="1649413"/>
            <a:ext cx="2713037" cy="2573336"/>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3" name="column_text2"/>
          <p:cNvSpPr>
            <a:spLocks noGrp="1"/>
          </p:cNvSpPr>
          <p:nvPr>
            <p:ph type="body" sz="quarter" idx="13"/>
          </p:nvPr>
        </p:nvSpPr>
        <p:spPr>
          <a:xfrm>
            <a:off x="3206755" y="1649414"/>
            <a:ext cx="2713037" cy="2573336"/>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5" name="column_text3"/>
          <p:cNvSpPr>
            <a:spLocks noGrp="1"/>
          </p:cNvSpPr>
          <p:nvPr>
            <p:ph type="body" sz="quarter" idx="14"/>
          </p:nvPr>
        </p:nvSpPr>
        <p:spPr>
          <a:xfrm>
            <a:off x="6081717" y="1649414"/>
            <a:ext cx="2713037" cy="2573336"/>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1"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62868604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ock-content-3-cols-numbered">
    <p:spTree>
      <p:nvGrpSpPr>
        <p:cNvPr id="1" name=""/>
        <p:cNvGrpSpPr/>
        <p:nvPr/>
      </p:nvGrpSpPr>
      <p:grpSpPr>
        <a:xfrm>
          <a:off x="0" y="0"/>
          <a:ext cx="0" cy="0"/>
          <a:chOff x="0" y="0"/>
          <a:chExt cx="0" cy="0"/>
        </a:xfrm>
      </p:grpSpPr>
      <p:sp>
        <p:nvSpPr>
          <p:cNvPr id="20" name="number2"/>
          <p:cNvSpPr>
            <a:spLocks noGrp="1"/>
          </p:cNvSpPr>
          <p:nvPr>
            <p:ph type="body" sz="quarter" idx="20"/>
          </p:nvPr>
        </p:nvSpPr>
        <p:spPr>
          <a:xfrm>
            <a:off x="3073404" y="798515"/>
            <a:ext cx="1935163" cy="1323975"/>
          </a:xfrm>
          <a:prstGeom prst="rect">
            <a:avLst/>
          </a:prstGeom>
        </p:spPr>
        <p:txBody>
          <a:bodyPr/>
          <a:lstStyle>
            <a:lvl1pPr marL="0" indent="0">
              <a:buNone/>
              <a:defRPr sz="8000" b="1" i="1">
                <a:solidFill>
                  <a:schemeClr val="bg1">
                    <a:lumMod val="85000"/>
                    <a:alpha val="30000"/>
                  </a:schemeClr>
                </a:solidFill>
                <a:latin typeface="+mj-lt"/>
              </a:defRPr>
            </a:lvl1pPr>
          </a:lstStyle>
          <a:p>
            <a:pPr lvl="0"/>
            <a:r>
              <a:rPr lang="en-US" smtClean="0"/>
              <a:t>Click to edit Master text styles</a:t>
            </a:r>
          </a:p>
        </p:txBody>
      </p:sp>
      <p:sp>
        <p:nvSpPr>
          <p:cNvPr id="21" name="number3"/>
          <p:cNvSpPr>
            <a:spLocks noGrp="1"/>
          </p:cNvSpPr>
          <p:nvPr>
            <p:ph type="body" sz="quarter" idx="21"/>
          </p:nvPr>
        </p:nvSpPr>
        <p:spPr>
          <a:xfrm>
            <a:off x="5940429" y="798515"/>
            <a:ext cx="1935163" cy="1323975"/>
          </a:xfrm>
          <a:prstGeom prst="rect">
            <a:avLst/>
          </a:prstGeom>
        </p:spPr>
        <p:txBody>
          <a:bodyPr/>
          <a:lstStyle>
            <a:lvl1pPr marL="0" indent="0">
              <a:buNone/>
              <a:defRPr sz="8000" b="1" i="1">
                <a:solidFill>
                  <a:schemeClr val="bg1">
                    <a:lumMod val="85000"/>
                    <a:alpha val="30000"/>
                  </a:schemeClr>
                </a:solidFill>
                <a:latin typeface="+mj-lt"/>
              </a:defRPr>
            </a:lvl1pPr>
          </a:lstStyle>
          <a:p>
            <a:pPr lvl="0"/>
            <a:r>
              <a:rPr lang="en-US" smtClean="0"/>
              <a:t>Click to edit Master text styles</a:t>
            </a:r>
          </a:p>
        </p:txBody>
      </p:sp>
      <p:sp>
        <p:nvSpPr>
          <p:cNvPr id="16" name="column_text2"/>
          <p:cNvSpPr>
            <a:spLocks noGrp="1"/>
          </p:cNvSpPr>
          <p:nvPr>
            <p:ph type="body" sz="quarter" idx="13"/>
          </p:nvPr>
        </p:nvSpPr>
        <p:spPr>
          <a:xfrm>
            <a:off x="3206755" y="1649414"/>
            <a:ext cx="2713037" cy="2573336"/>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7" name="column_text3"/>
          <p:cNvSpPr>
            <a:spLocks noGrp="1"/>
          </p:cNvSpPr>
          <p:nvPr>
            <p:ph type="body" sz="quarter" idx="14"/>
          </p:nvPr>
        </p:nvSpPr>
        <p:spPr>
          <a:xfrm>
            <a:off x="6081717" y="1649414"/>
            <a:ext cx="2713037" cy="2573336"/>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9" name="title"/>
          <p:cNvSpPr>
            <a:spLocks noGrp="1"/>
          </p:cNvSpPr>
          <p:nvPr>
            <p:ph type="title"/>
          </p:nvPr>
        </p:nvSpPr>
        <p:spPr>
          <a:xfrm>
            <a:off x="28575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3" name="number1"/>
          <p:cNvSpPr>
            <a:spLocks noGrp="1"/>
          </p:cNvSpPr>
          <p:nvPr>
            <p:ph type="body" sz="quarter" idx="17"/>
          </p:nvPr>
        </p:nvSpPr>
        <p:spPr>
          <a:xfrm>
            <a:off x="25400" y="798515"/>
            <a:ext cx="1935163" cy="1323975"/>
          </a:xfrm>
          <a:prstGeom prst="rect">
            <a:avLst/>
          </a:prstGeom>
        </p:spPr>
        <p:txBody>
          <a:bodyPr/>
          <a:lstStyle>
            <a:lvl1pPr marL="0" indent="0">
              <a:buNone/>
              <a:defRPr sz="8000" b="1" i="1">
                <a:solidFill>
                  <a:schemeClr val="bg1">
                    <a:lumMod val="85000"/>
                    <a:alpha val="30000"/>
                  </a:schemeClr>
                </a:solidFill>
                <a:latin typeface="+mj-lt"/>
              </a:defRPr>
            </a:lvl1pPr>
          </a:lstStyle>
          <a:p>
            <a:pPr lvl="0"/>
            <a:r>
              <a:rPr lang="en-US" smtClean="0"/>
              <a:t>Click to edit Master text styles</a:t>
            </a:r>
          </a:p>
        </p:txBody>
      </p:sp>
      <p:sp>
        <p:nvSpPr>
          <p:cNvPr id="11" name="column_text1"/>
          <p:cNvSpPr>
            <a:spLocks noGrp="1"/>
          </p:cNvSpPr>
          <p:nvPr>
            <p:ph type="body" sz="quarter" idx="11"/>
          </p:nvPr>
        </p:nvSpPr>
        <p:spPr>
          <a:xfrm>
            <a:off x="347664" y="1649413"/>
            <a:ext cx="2713037" cy="2573336"/>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2"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3"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4236145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66DF711D-D4FD-4630-A57F-88EBCDA39025}" type="datetimeFigureOut">
              <a:rPr lang="en-US" smtClean="0"/>
              <a:t>7/16/2020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ock-content-media-right">
    <p:spTree>
      <p:nvGrpSpPr>
        <p:cNvPr id="1" name=""/>
        <p:cNvGrpSpPr/>
        <p:nvPr/>
      </p:nvGrpSpPr>
      <p:grpSpPr>
        <a:xfrm>
          <a:off x="0" y="0"/>
          <a:ext cx="0" cy="0"/>
          <a:chOff x="0" y="0"/>
          <a:chExt cx="0" cy="0"/>
        </a:xfrm>
      </p:grpSpPr>
      <p:sp>
        <p:nvSpPr>
          <p:cNvPr id="8" name="image_border"/>
          <p:cNvSpPr>
            <a:spLocks noChangeArrowheads="1"/>
          </p:cNvSpPr>
          <p:nvPr userDrawn="1"/>
        </p:nvSpPr>
        <p:spPr bwMode="auto">
          <a:xfrm>
            <a:off x="6159500" y="1152525"/>
            <a:ext cx="2603500" cy="2598738"/>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1" name="text"/>
          <p:cNvSpPr>
            <a:spLocks noGrp="1"/>
          </p:cNvSpPr>
          <p:nvPr>
            <p:ph type="body" sz="quarter" idx="11"/>
          </p:nvPr>
        </p:nvSpPr>
        <p:spPr>
          <a:xfrm>
            <a:off x="347665" y="1100138"/>
            <a:ext cx="5222875" cy="312261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8" name="media_caption"/>
          <p:cNvSpPr>
            <a:spLocks noGrp="1"/>
          </p:cNvSpPr>
          <p:nvPr>
            <p:ph type="body" sz="quarter" idx="14"/>
          </p:nvPr>
        </p:nvSpPr>
        <p:spPr>
          <a:xfrm>
            <a:off x="6157168" y="3755822"/>
            <a:ext cx="2602964" cy="400050"/>
          </a:xfrm>
          <a:prstGeom prst="rect">
            <a:avLst/>
          </a:prstGeom>
        </p:spPr>
        <p:txBody>
          <a:bodyPr lIns="0" rIns="0"/>
          <a:lstStyle>
            <a:lvl1pPr marL="0" indent="0">
              <a:buNone/>
              <a:defRPr sz="1000" i="0">
                <a:solidFill>
                  <a:srgbClr val="7F7F7F"/>
                </a:solidFill>
                <a:latin typeface="+mn-lt"/>
              </a:defRPr>
            </a:lvl1pPr>
          </a:lstStyle>
          <a:p>
            <a:pPr lvl="0"/>
            <a:r>
              <a:rPr lang="en-US" smtClean="0"/>
              <a:t>Click to edit Master text styles</a:t>
            </a:r>
          </a:p>
        </p:txBody>
      </p:sp>
      <p:sp>
        <p:nvSpPr>
          <p:cNvPr id="12" name="title"/>
          <p:cNvSpPr>
            <a:spLocks noGrp="1"/>
          </p:cNvSpPr>
          <p:nvPr>
            <p:ph type="title"/>
          </p:nvPr>
        </p:nvSpPr>
        <p:spPr>
          <a:xfrm>
            <a:off x="28575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5" name="callout_image"/>
          <p:cNvSpPr>
            <a:spLocks noGrp="1"/>
          </p:cNvSpPr>
          <p:nvPr>
            <p:ph type="pic" sz="quarter" idx="15"/>
          </p:nvPr>
        </p:nvSpPr>
        <p:spPr>
          <a:xfrm>
            <a:off x="6156325" y="1150940"/>
            <a:ext cx="2603500" cy="2598737"/>
          </a:xfrm>
          <a:prstGeom prst="rect">
            <a:avLst/>
          </a:prstGeom>
        </p:spPr>
        <p:txBody>
          <a:bodyPr/>
          <a:lstStyle/>
          <a:p>
            <a:pPr lvl="0"/>
            <a:r>
              <a:rPr lang="en-US" noProof="0" smtClean="0"/>
              <a:t>Click icon to add picture</a:t>
            </a:r>
            <a:endParaRPr lang="en-GB" noProof="0"/>
          </a:p>
        </p:txBody>
      </p:sp>
      <p:sp>
        <p:nvSpPr>
          <p:cNvPr id="9"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3"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46138647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ock-content-media-left">
    <p:spTree>
      <p:nvGrpSpPr>
        <p:cNvPr id="1" name=""/>
        <p:cNvGrpSpPr/>
        <p:nvPr/>
      </p:nvGrpSpPr>
      <p:grpSpPr>
        <a:xfrm>
          <a:off x="0" y="0"/>
          <a:ext cx="0" cy="0"/>
          <a:chOff x="0" y="0"/>
          <a:chExt cx="0" cy="0"/>
        </a:xfrm>
      </p:grpSpPr>
      <p:sp>
        <p:nvSpPr>
          <p:cNvPr id="8" name="image_border"/>
          <p:cNvSpPr>
            <a:spLocks noChangeArrowheads="1"/>
          </p:cNvSpPr>
          <p:nvPr userDrawn="1"/>
        </p:nvSpPr>
        <p:spPr bwMode="auto">
          <a:xfrm>
            <a:off x="334963" y="1162050"/>
            <a:ext cx="2603500" cy="2598738"/>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8" name="media_caption"/>
          <p:cNvSpPr>
            <a:spLocks noGrp="1"/>
          </p:cNvSpPr>
          <p:nvPr>
            <p:ph type="body" sz="quarter" idx="14"/>
          </p:nvPr>
        </p:nvSpPr>
        <p:spPr>
          <a:xfrm>
            <a:off x="334951" y="3759974"/>
            <a:ext cx="2602964" cy="400050"/>
          </a:xfrm>
          <a:prstGeom prst="rect">
            <a:avLst/>
          </a:prstGeom>
        </p:spPr>
        <p:txBody>
          <a:bodyPr lIns="0" rIns="0"/>
          <a:lstStyle>
            <a:lvl1pPr marL="0" indent="0">
              <a:buNone/>
              <a:defRPr sz="1000" i="0">
                <a:solidFill>
                  <a:srgbClr val="7F7F7F"/>
                </a:solidFill>
                <a:latin typeface="+mn-lt"/>
              </a:defRPr>
            </a:lvl1pPr>
          </a:lstStyle>
          <a:p>
            <a:pPr lvl="0"/>
            <a:r>
              <a:rPr lang="en-US" smtClean="0"/>
              <a:t>Click to edit Master text styles</a:t>
            </a:r>
          </a:p>
        </p:txBody>
      </p:sp>
      <p:sp>
        <p:nvSpPr>
          <p:cNvPr id="14"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2" name="text"/>
          <p:cNvSpPr>
            <a:spLocks noGrp="1"/>
          </p:cNvSpPr>
          <p:nvPr>
            <p:ph type="body" sz="quarter" idx="11"/>
          </p:nvPr>
        </p:nvSpPr>
        <p:spPr>
          <a:xfrm>
            <a:off x="3332163" y="1100138"/>
            <a:ext cx="5222875" cy="312261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9" name="callout_image"/>
          <p:cNvSpPr>
            <a:spLocks noGrp="1"/>
          </p:cNvSpPr>
          <p:nvPr>
            <p:ph type="pic" sz="quarter" idx="15"/>
          </p:nvPr>
        </p:nvSpPr>
        <p:spPr>
          <a:xfrm>
            <a:off x="334108" y="1155092"/>
            <a:ext cx="2603500" cy="2598737"/>
          </a:xfrm>
          <a:prstGeom prst="rect">
            <a:avLst/>
          </a:prstGeom>
        </p:spPr>
        <p:txBody>
          <a:bodyPr/>
          <a:lstStyle/>
          <a:p>
            <a:pPr lvl="0"/>
            <a:r>
              <a:rPr lang="en-US" noProof="0" smtClean="0"/>
              <a:t>Click icon to add picture</a:t>
            </a:r>
            <a:endParaRPr lang="en-GB" noProof="0"/>
          </a:p>
        </p:txBody>
      </p:sp>
      <p:sp>
        <p:nvSpPr>
          <p:cNvPr id="13"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1"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42682998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ock-full-height-media-half-right">
    <p:spTree>
      <p:nvGrpSpPr>
        <p:cNvPr id="1" name=""/>
        <p:cNvGrpSpPr/>
        <p:nvPr/>
      </p:nvGrpSpPr>
      <p:grpSpPr>
        <a:xfrm>
          <a:off x="0" y="0"/>
          <a:ext cx="0" cy="0"/>
          <a:chOff x="0" y="0"/>
          <a:chExt cx="0" cy="0"/>
        </a:xfrm>
      </p:grpSpPr>
      <p:sp>
        <p:nvSpPr>
          <p:cNvPr id="8" name="image_border"/>
          <p:cNvSpPr/>
          <p:nvPr userDrawn="1"/>
        </p:nvSpPr>
        <p:spPr>
          <a:xfrm>
            <a:off x="4559300" y="1112838"/>
            <a:ext cx="4211638" cy="2895600"/>
          </a:xfrm>
          <a:prstGeom prst="rect">
            <a:avLst/>
          </a:prstGeom>
          <a:noFill/>
          <a:ln w="19050">
            <a:solidFill>
              <a:srgbClr val="CACACA">
                <a:alpha val="30000"/>
              </a:srgb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a:defRPr/>
            </a:pPr>
            <a:endParaRPr lang="en-US"/>
          </a:p>
        </p:txBody>
      </p:sp>
      <p:sp>
        <p:nvSpPr>
          <p:cNvPr id="11" name="text"/>
          <p:cNvSpPr>
            <a:spLocks noGrp="1"/>
          </p:cNvSpPr>
          <p:nvPr>
            <p:ph type="body" sz="quarter" idx="11"/>
          </p:nvPr>
        </p:nvSpPr>
        <p:spPr>
          <a:xfrm>
            <a:off x="347664" y="1087438"/>
            <a:ext cx="3767136" cy="321024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2"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5" name="media_caption"/>
          <p:cNvSpPr>
            <a:spLocks noGrp="1"/>
          </p:cNvSpPr>
          <p:nvPr>
            <p:ph type="body" sz="quarter" idx="14"/>
          </p:nvPr>
        </p:nvSpPr>
        <p:spPr>
          <a:xfrm>
            <a:off x="4559843" y="4011910"/>
            <a:ext cx="4211624" cy="400050"/>
          </a:xfrm>
          <a:prstGeom prst="rect">
            <a:avLst/>
          </a:prstGeom>
        </p:spPr>
        <p:txBody>
          <a:bodyPr lIns="0" rIns="0"/>
          <a:lstStyle>
            <a:lvl1pPr marL="0" indent="0">
              <a:buNone/>
              <a:defRPr sz="1000" i="0">
                <a:solidFill>
                  <a:srgbClr val="7F7F7F"/>
                </a:solidFill>
                <a:latin typeface="+mn-lt"/>
              </a:defRPr>
            </a:lvl1pPr>
          </a:lstStyle>
          <a:p>
            <a:pPr lvl="0"/>
            <a:r>
              <a:rPr lang="en-US" smtClean="0"/>
              <a:t>Click to edit Master text styles</a:t>
            </a:r>
          </a:p>
        </p:txBody>
      </p:sp>
      <p:sp>
        <p:nvSpPr>
          <p:cNvPr id="16" name="callout_image"/>
          <p:cNvSpPr>
            <a:spLocks noGrp="1" noChangeAspect="1"/>
          </p:cNvSpPr>
          <p:nvPr>
            <p:ph sz="quarter" idx="13"/>
          </p:nvPr>
        </p:nvSpPr>
        <p:spPr>
          <a:xfrm>
            <a:off x="4567181" y="1119191"/>
            <a:ext cx="4203758" cy="2888931"/>
          </a:xfrm>
          <a:prstGeom prst="rect">
            <a:avLst/>
          </a:prstGeom>
        </p:spPr>
        <p:txBody>
          <a:bodyPr/>
          <a:lstStyle>
            <a:lvl1pPr marL="0" indent="0">
              <a:buNone/>
              <a:defRPr/>
            </a:lvl1pPr>
          </a:lstStyle>
          <a:p>
            <a:pPr lvl="0"/>
            <a:r>
              <a:rPr lang="en-US" smtClean="0"/>
              <a:t>Click to edit Master text styles</a:t>
            </a:r>
          </a:p>
        </p:txBody>
      </p:sp>
      <p:sp>
        <p:nvSpPr>
          <p:cNvPr id="13"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0"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79141200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ock-full-height-media-half-left">
    <p:spTree>
      <p:nvGrpSpPr>
        <p:cNvPr id="1" name=""/>
        <p:cNvGrpSpPr/>
        <p:nvPr/>
      </p:nvGrpSpPr>
      <p:grpSpPr>
        <a:xfrm>
          <a:off x="0" y="0"/>
          <a:ext cx="0" cy="0"/>
          <a:chOff x="0" y="0"/>
          <a:chExt cx="0" cy="0"/>
        </a:xfrm>
      </p:grpSpPr>
      <p:sp>
        <p:nvSpPr>
          <p:cNvPr id="8" name="image_border"/>
          <p:cNvSpPr/>
          <p:nvPr userDrawn="1"/>
        </p:nvSpPr>
        <p:spPr>
          <a:xfrm>
            <a:off x="333375" y="1112838"/>
            <a:ext cx="4211638" cy="2895600"/>
          </a:xfrm>
          <a:prstGeom prst="rect">
            <a:avLst/>
          </a:prstGeom>
          <a:noFill/>
          <a:ln w="19050">
            <a:solidFill>
              <a:srgbClr val="CACACA">
                <a:alpha val="30000"/>
              </a:srgb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a:defRPr/>
            </a:pPr>
            <a:endParaRPr lang="en-US"/>
          </a:p>
        </p:txBody>
      </p:sp>
      <p:sp>
        <p:nvSpPr>
          <p:cNvPr id="12"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0" name="callout_image"/>
          <p:cNvSpPr>
            <a:spLocks noGrp="1" noChangeAspect="1"/>
          </p:cNvSpPr>
          <p:nvPr>
            <p:ph sz="quarter" idx="13"/>
          </p:nvPr>
        </p:nvSpPr>
        <p:spPr>
          <a:xfrm>
            <a:off x="340713" y="1119191"/>
            <a:ext cx="4203758" cy="2888931"/>
          </a:xfrm>
          <a:prstGeom prst="rect">
            <a:avLst/>
          </a:prstGeom>
        </p:spPr>
        <p:txBody>
          <a:bodyPr/>
          <a:lstStyle>
            <a:lvl1pPr marL="0" indent="0">
              <a:buNone/>
              <a:defRPr/>
            </a:lvl1pPr>
          </a:lstStyle>
          <a:p>
            <a:pPr lvl="0"/>
            <a:r>
              <a:rPr lang="en-US" smtClean="0"/>
              <a:t>Click to edit Master text styles</a:t>
            </a:r>
          </a:p>
        </p:txBody>
      </p:sp>
      <p:sp>
        <p:nvSpPr>
          <p:cNvPr id="19" name="text"/>
          <p:cNvSpPr>
            <a:spLocks noGrp="1"/>
          </p:cNvSpPr>
          <p:nvPr>
            <p:ph type="body" sz="quarter" idx="11"/>
          </p:nvPr>
        </p:nvSpPr>
        <p:spPr>
          <a:xfrm>
            <a:off x="4999673" y="1087438"/>
            <a:ext cx="3767136" cy="321024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4" name="media_caption"/>
          <p:cNvSpPr>
            <a:spLocks noGrp="1"/>
          </p:cNvSpPr>
          <p:nvPr>
            <p:ph type="body" sz="quarter" idx="14"/>
          </p:nvPr>
        </p:nvSpPr>
        <p:spPr>
          <a:xfrm>
            <a:off x="323528" y="4011910"/>
            <a:ext cx="4211624" cy="400050"/>
          </a:xfrm>
          <a:prstGeom prst="rect">
            <a:avLst/>
          </a:prstGeom>
        </p:spPr>
        <p:txBody>
          <a:bodyPr lIns="0" tIns="46800" rIns="0"/>
          <a:lstStyle>
            <a:lvl1pPr marL="0" indent="0">
              <a:buNone/>
              <a:defRPr sz="1000" i="0">
                <a:solidFill>
                  <a:srgbClr val="7F7F7F"/>
                </a:solidFill>
                <a:latin typeface="+mn-lt"/>
              </a:defRPr>
            </a:lvl1pPr>
          </a:lstStyle>
          <a:p>
            <a:pPr lvl="0"/>
            <a:r>
              <a:rPr lang="en-US" smtClean="0"/>
              <a:t>Click to edit Master text styles</a:t>
            </a:r>
          </a:p>
        </p:txBody>
      </p:sp>
      <p:sp>
        <p:nvSpPr>
          <p:cNvPr id="15"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1"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58666119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ock-full-height-media-two-third-right">
    <p:spTree>
      <p:nvGrpSpPr>
        <p:cNvPr id="1" name=""/>
        <p:cNvGrpSpPr/>
        <p:nvPr/>
      </p:nvGrpSpPr>
      <p:grpSpPr>
        <a:xfrm>
          <a:off x="0" y="0"/>
          <a:ext cx="0" cy="0"/>
          <a:chOff x="0" y="0"/>
          <a:chExt cx="0" cy="0"/>
        </a:xfrm>
      </p:grpSpPr>
      <p:sp>
        <p:nvSpPr>
          <p:cNvPr id="8" name="image_border"/>
          <p:cNvSpPr>
            <a:spLocks noChangeArrowheads="1"/>
          </p:cNvSpPr>
          <p:nvPr userDrawn="1"/>
        </p:nvSpPr>
        <p:spPr bwMode="auto">
          <a:xfrm>
            <a:off x="3492500" y="1138238"/>
            <a:ext cx="5272088" cy="2657475"/>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1" name="text"/>
          <p:cNvSpPr>
            <a:spLocks noGrp="1"/>
          </p:cNvSpPr>
          <p:nvPr>
            <p:ph type="body" sz="quarter" idx="11"/>
          </p:nvPr>
        </p:nvSpPr>
        <p:spPr>
          <a:xfrm>
            <a:off x="347666" y="1100138"/>
            <a:ext cx="2497135" cy="292576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5" name="callout_image"/>
          <p:cNvSpPr>
            <a:spLocks noGrp="1"/>
          </p:cNvSpPr>
          <p:nvPr>
            <p:ph sz="quarter" idx="13"/>
          </p:nvPr>
        </p:nvSpPr>
        <p:spPr>
          <a:xfrm>
            <a:off x="3491880" y="1138238"/>
            <a:ext cx="5271121" cy="2657475"/>
          </a:xfrm>
          <a:prstGeom prst="rect">
            <a:avLst/>
          </a:prstGeom>
        </p:spPr>
        <p:txBody>
          <a:bodyPr/>
          <a:lstStyle>
            <a:lvl1pPr marL="0" indent="0">
              <a:buNone/>
              <a:defRPr/>
            </a:lvl1pPr>
          </a:lstStyle>
          <a:p>
            <a:pPr lvl="0"/>
            <a:r>
              <a:rPr lang="en-US" smtClean="0"/>
              <a:t>Click to edit Master text styles</a:t>
            </a:r>
          </a:p>
        </p:txBody>
      </p:sp>
      <p:sp>
        <p:nvSpPr>
          <p:cNvPr id="12"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3" name="media_caption"/>
          <p:cNvSpPr>
            <a:spLocks noGrp="1"/>
          </p:cNvSpPr>
          <p:nvPr>
            <p:ph type="body" sz="quarter" idx="14"/>
          </p:nvPr>
        </p:nvSpPr>
        <p:spPr>
          <a:xfrm>
            <a:off x="3491880" y="3795713"/>
            <a:ext cx="5272738" cy="400050"/>
          </a:xfrm>
          <a:prstGeom prst="rect">
            <a:avLst/>
          </a:prstGeom>
        </p:spPr>
        <p:txBody>
          <a:bodyPr lIns="0" rIns="0"/>
          <a:lstStyle>
            <a:lvl1pPr marL="0" indent="0">
              <a:buNone/>
              <a:defRPr sz="1000" i="0">
                <a:solidFill>
                  <a:srgbClr val="7F7F7F"/>
                </a:solidFill>
                <a:latin typeface="+mn-lt"/>
              </a:defRPr>
            </a:lvl1pPr>
          </a:lstStyle>
          <a:p>
            <a:pPr lvl="0"/>
            <a:r>
              <a:rPr lang="en-US" smtClean="0"/>
              <a:t>Click to edit Master text styles</a:t>
            </a:r>
          </a:p>
        </p:txBody>
      </p:sp>
      <p:sp>
        <p:nvSpPr>
          <p:cNvPr id="14"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0"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77953167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ock-full-height-media-two-third-left">
    <p:spTree>
      <p:nvGrpSpPr>
        <p:cNvPr id="1" name=""/>
        <p:cNvGrpSpPr/>
        <p:nvPr/>
      </p:nvGrpSpPr>
      <p:grpSpPr>
        <a:xfrm>
          <a:off x="0" y="0"/>
          <a:ext cx="0" cy="0"/>
          <a:chOff x="0" y="0"/>
          <a:chExt cx="0" cy="0"/>
        </a:xfrm>
      </p:grpSpPr>
      <p:sp>
        <p:nvSpPr>
          <p:cNvPr id="8" name="image_border"/>
          <p:cNvSpPr>
            <a:spLocks noChangeArrowheads="1"/>
          </p:cNvSpPr>
          <p:nvPr userDrawn="1"/>
        </p:nvSpPr>
        <p:spPr bwMode="auto">
          <a:xfrm>
            <a:off x="342900" y="1147763"/>
            <a:ext cx="5308600" cy="2647950"/>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3" name="callout_image"/>
          <p:cNvSpPr>
            <a:spLocks noGrp="1"/>
          </p:cNvSpPr>
          <p:nvPr>
            <p:ph sz="quarter" idx="13"/>
          </p:nvPr>
        </p:nvSpPr>
        <p:spPr>
          <a:xfrm>
            <a:off x="323528" y="1138238"/>
            <a:ext cx="5328592" cy="2657475"/>
          </a:xfrm>
          <a:prstGeom prst="rect">
            <a:avLst/>
          </a:prstGeom>
        </p:spPr>
        <p:txBody>
          <a:bodyPr/>
          <a:lstStyle>
            <a:lvl1pPr marL="0" indent="0">
              <a:buNone/>
              <a:defRPr/>
            </a:lvl1pPr>
          </a:lstStyle>
          <a:p>
            <a:pPr lvl="0"/>
            <a:r>
              <a:rPr lang="en-US" smtClean="0"/>
              <a:t>Click to edit Master text styles</a:t>
            </a:r>
          </a:p>
        </p:txBody>
      </p:sp>
      <p:sp>
        <p:nvSpPr>
          <p:cNvPr id="12" name="title"/>
          <p:cNvSpPr>
            <a:spLocks noGrp="1"/>
          </p:cNvSpPr>
          <p:nvPr>
            <p:ph type="title"/>
          </p:nvPr>
        </p:nvSpPr>
        <p:spPr>
          <a:xfrm>
            <a:off x="29845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6" name="text"/>
          <p:cNvSpPr>
            <a:spLocks noGrp="1"/>
          </p:cNvSpPr>
          <p:nvPr>
            <p:ph type="body" sz="quarter" idx="11"/>
          </p:nvPr>
        </p:nvSpPr>
        <p:spPr>
          <a:xfrm>
            <a:off x="6057906" y="1100138"/>
            <a:ext cx="2497135" cy="292576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1" name="media_caption"/>
          <p:cNvSpPr>
            <a:spLocks noGrp="1"/>
          </p:cNvSpPr>
          <p:nvPr>
            <p:ph type="body" sz="quarter" idx="14"/>
          </p:nvPr>
        </p:nvSpPr>
        <p:spPr>
          <a:xfrm>
            <a:off x="323528" y="3828455"/>
            <a:ext cx="5313578" cy="400050"/>
          </a:xfrm>
          <a:prstGeom prst="rect">
            <a:avLst/>
          </a:prstGeom>
        </p:spPr>
        <p:txBody>
          <a:bodyPr lIns="0" rIns="0"/>
          <a:lstStyle>
            <a:lvl1pPr marL="0" indent="0">
              <a:buNone/>
              <a:defRPr sz="1000" i="0">
                <a:solidFill>
                  <a:srgbClr val="7F7F7F"/>
                </a:solidFill>
                <a:latin typeface="+mn-lt"/>
              </a:defRPr>
            </a:lvl1pPr>
          </a:lstStyle>
          <a:p>
            <a:pPr lvl="0"/>
            <a:r>
              <a:rPr lang="en-US" smtClean="0"/>
              <a:t>Click to edit Master text styles</a:t>
            </a:r>
          </a:p>
        </p:txBody>
      </p:sp>
      <p:sp>
        <p:nvSpPr>
          <p:cNvPr id="14"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0"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64201000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ock-infographic">
    <p:spTree>
      <p:nvGrpSpPr>
        <p:cNvPr id="1" name=""/>
        <p:cNvGrpSpPr/>
        <p:nvPr/>
      </p:nvGrpSpPr>
      <p:grpSpPr>
        <a:xfrm>
          <a:off x="0" y="0"/>
          <a:ext cx="0" cy="0"/>
          <a:chOff x="0" y="0"/>
          <a:chExt cx="0" cy="0"/>
        </a:xfrm>
      </p:grpSpPr>
      <p:sp>
        <p:nvSpPr>
          <p:cNvPr id="7" name="Rectangle 6"/>
          <p:cNvSpPr/>
          <p:nvPr userDrawn="1"/>
        </p:nvSpPr>
        <p:spPr>
          <a:xfrm>
            <a:off x="347663" y="1563688"/>
            <a:ext cx="6896100" cy="2784475"/>
          </a:xfrm>
          <a:prstGeom prst="rect">
            <a:avLst/>
          </a:prstGeom>
          <a:noFill/>
          <a:ln w="3175" cmpd="sng">
            <a:solidFill>
              <a:schemeClr val="bg1">
                <a:lumMod val="75000"/>
                <a:alpha val="30000"/>
              </a:scheme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stStyle>
          <a:p>
            <a:pPr algn="ctr" fontAlgn="auto">
              <a:spcBef>
                <a:spcPct val="0"/>
              </a:spcBef>
              <a:spcAft>
                <a:spcPct val="0"/>
              </a:spcAft>
              <a:defRPr/>
            </a:pPr>
            <a:endParaRPr lang="en-US"/>
          </a:p>
        </p:txBody>
      </p:sp>
      <p:sp>
        <p:nvSpPr>
          <p:cNvPr id="11" name="stat_context"/>
          <p:cNvSpPr>
            <a:spLocks noGrp="1"/>
          </p:cNvSpPr>
          <p:nvPr>
            <p:ph type="body" sz="quarter" idx="11"/>
          </p:nvPr>
        </p:nvSpPr>
        <p:spPr>
          <a:xfrm>
            <a:off x="357014" y="1100140"/>
            <a:ext cx="8198024" cy="370670"/>
          </a:xfrm>
          <a:prstGeom prst="rect">
            <a:avLst/>
          </a:prstGeom>
        </p:spPr>
        <p:txBody>
          <a:bodyPr lIns="0" tIns="0" rIns="0" bIns="0"/>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1200" baseline="0">
                <a:latin typeface="+mn-l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8" name="infographic"/>
          <p:cNvSpPr>
            <a:spLocks noGrp="1"/>
          </p:cNvSpPr>
          <p:nvPr>
            <p:ph sz="quarter" idx="13"/>
          </p:nvPr>
        </p:nvSpPr>
        <p:spPr>
          <a:xfrm>
            <a:off x="347662" y="1563638"/>
            <a:ext cx="6912000" cy="2779762"/>
          </a:xfrm>
          <a:prstGeom prst="rect">
            <a:avLst/>
          </a:prstGeom>
        </p:spPr>
        <p:txBody>
          <a:bodyPr/>
          <a:lstStyle>
            <a:lvl1pPr marL="0" indent="0">
              <a:buNone/>
              <a:defRPr/>
            </a:lvl1pPr>
          </a:lstStyle>
          <a:p>
            <a:pPr lvl="0"/>
            <a:r>
              <a:rPr lang="en-US" smtClean="0"/>
              <a:t>Click to edit Master text styles</a:t>
            </a:r>
          </a:p>
        </p:txBody>
      </p:sp>
      <p:sp>
        <p:nvSpPr>
          <p:cNvPr id="9"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0"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06632858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ock-infographic-chart">
    <p:spTree>
      <p:nvGrpSpPr>
        <p:cNvPr id="1" name=""/>
        <p:cNvGrpSpPr/>
        <p:nvPr/>
      </p:nvGrpSpPr>
      <p:grpSpPr>
        <a:xfrm>
          <a:off x="0" y="0"/>
          <a:ext cx="0" cy="0"/>
          <a:chOff x="0" y="0"/>
          <a:chExt cx="0" cy="0"/>
        </a:xfrm>
      </p:grpSpPr>
      <p:sp>
        <p:nvSpPr>
          <p:cNvPr id="7" name="Rectangle"/>
          <p:cNvSpPr>
            <a:spLocks noChangeArrowheads="1"/>
          </p:cNvSpPr>
          <p:nvPr userDrawn="1"/>
        </p:nvSpPr>
        <p:spPr bwMode="auto">
          <a:xfrm>
            <a:off x="347663" y="1563688"/>
            <a:ext cx="8366125" cy="2784475"/>
          </a:xfrm>
          <a:prstGeom prst="rect">
            <a:avLst/>
          </a:prstGeom>
          <a:noFill/>
          <a:ln w="19050">
            <a:solidFill>
              <a:srgbClr val="CACACA">
                <a:alpha val="30196"/>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11" name="stat_context"/>
          <p:cNvSpPr>
            <a:spLocks noGrp="1"/>
          </p:cNvSpPr>
          <p:nvPr>
            <p:ph type="body" sz="quarter" idx="11"/>
          </p:nvPr>
        </p:nvSpPr>
        <p:spPr>
          <a:xfrm>
            <a:off x="357014" y="1100140"/>
            <a:ext cx="8198024" cy="370670"/>
          </a:xfrm>
          <a:prstGeom prst="rect">
            <a:avLst/>
          </a:prstGeom>
        </p:spPr>
        <p:txBody>
          <a:bodyPr lIns="0" tIns="0" rIns="0" bIns="0"/>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1200" baseline="0">
                <a:latin typeface="+mn-l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5" name="infographic"/>
          <p:cNvSpPr>
            <a:spLocks noGrp="1"/>
          </p:cNvSpPr>
          <p:nvPr>
            <p:ph sz="quarter" idx="13"/>
          </p:nvPr>
        </p:nvSpPr>
        <p:spPr>
          <a:xfrm>
            <a:off x="347663" y="1563638"/>
            <a:ext cx="8352000" cy="2779762"/>
          </a:xfrm>
          <a:prstGeom prst="rect">
            <a:avLst/>
          </a:prstGeom>
        </p:spPr>
        <p:txBody>
          <a:bodyPr/>
          <a:lstStyle>
            <a:lvl1pPr marL="0" indent="0">
              <a:buNone/>
              <a:defRPr/>
            </a:lvl1pPr>
          </a:lstStyle>
          <a:p>
            <a:pPr lvl="0"/>
            <a:r>
              <a:rPr lang="en-US" smtClean="0"/>
              <a:t>Click to edit Master text styles</a:t>
            </a:r>
          </a:p>
        </p:txBody>
      </p:sp>
      <p:sp>
        <p:nvSpPr>
          <p:cNvPr id="8"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9"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40118644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ock-infographic-expanded">
    <p:spTree>
      <p:nvGrpSpPr>
        <p:cNvPr id="1" name=""/>
        <p:cNvGrpSpPr/>
        <p:nvPr/>
      </p:nvGrpSpPr>
      <p:grpSpPr>
        <a:xfrm>
          <a:off x="0" y="0"/>
          <a:ext cx="0" cy="0"/>
          <a:chOff x="0" y="0"/>
          <a:chExt cx="0" cy="0"/>
        </a:xfrm>
      </p:grpSpPr>
      <p:sp>
        <p:nvSpPr>
          <p:cNvPr id="14"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8" name="infographic"/>
          <p:cNvSpPr>
            <a:spLocks noGrp="1" noChangeAspect="1"/>
          </p:cNvSpPr>
          <p:nvPr>
            <p:ph sz="quarter" idx="13"/>
          </p:nvPr>
        </p:nvSpPr>
        <p:spPr>
          <a:xfrm>
            <a:off x="347662" y="1114799"/>
            <a:ext cx="8352000" cy="3209845"/>
          </a:xfrm>
          <a:prstGeom prst="rect">
            <a:avLst/>
          </a:prstGeom>
        </p:spPr>
        <p:txBody>
          <a:bodyPr/>
          <a:lstStyle>
            <a:lvl1pPr marL="0" indent="0">
              <a:buNone/>
              <a:defRPr/>
            </a:lvl1pPr>
          </a:lstStyle>
          <a:p>
            <a:pPr lvl="0"/>
            <a:r>
              <a:rPr lang="en-US" smtClean="0"/>
              <a:t>Click to edit Master text styles</a:t>
            </a:r>
          </a:p>
        </p:txBody>
      </p:sp>
      <p:sp>
        <p:nvSpPr>
          <p:cNvPr id="7"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6"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97948176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ock-product-wall-analyst-future">
    <p:spTree>
      <p:nvGrpSpPr>
        <p:cNvPr id="1" name=""/>
        <p:cNvGrpSpPr/>
        <p:nvPr/>
      </p:nvGrpSpPr>
      <p:grpSpPr>
        <a:xfrm>
          <a:off x="0" y="0"/>
          <a:ext cx="0" cy="0"/>
          <a:chOff x="0" y="0"/>
          <a:chExt cx="0" cy="0"/>
        </a:xfrm>
      </p:grpSpPr>
      <p:sp>
        <p:nvSpPr>
          <p:cNvPr id="12" name="border1"/>
          <p:cNvSpPr>
            <a:spLocks noChangeAspect="1" noChangeArrowheads="1"/>
          </p:cNvSpPr>
          <p:nvPr userDrawn="1"/>
        </p:nvSpPr>
        <p:spPr bwMode="auto">
          <a:xfrm>
            <a:off x="346075" y="1743075"/>
            <a:ext cx="1406525" cy="1404938"/>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3" name="border2"/>
          <p:cNvSpPr>
            <a:spLocks noChangeAspect="1" noChangeArrowheads="1"/>
          </p:cNvSpPr>
          <p:nvPr userDrawn="1"/>
        </p:nvSpPr>
        <p:spPr bwMode="auto">
          <a:xfrm>
            <a:off x="3238500" y="1743075"/>
            <a:ext cx="1406525" cy="1404938"/>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a:p>
        </p:txBody>
      </p:sp>
      <p:sp>
        <p:nvSpPr>
          <p:cNvPr id="14" name="border3"/>
          <p:cNvSpPr>
            <a:spLocks noChangeAspect="1" noChangeArrowheads="1"/>
          </p:cNvSpPr>
          <p:nvPr userDrawn="1"/>
        </p:nvSpPr>
        <p:spPr bwMode="auto">
          <a:xfrm>
            <a:off x="6115050" y="1743075"/>
            <a:ext cx="1406525" cy="1404938"/>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32" name="product_image2"/>
          <p:cNvSpPr>
            <a:spLocks noGrp="1" noChangeAspect="1"/>
          </p:cNvSpPr>
          <p:nvPr>
            <p:ph type="pic" sz="quarter" idx="16"/>
          </p:nvPr>
        </p:nvSpPr>
        <p:spPr>
          <a:xfrm>
            <a:off x="3240089" y="1743814"/>
            <a:ext cx="1406573" cy="1404000"/>
          </a:xfrm>
          <a:prstGeom prst="rect">
            <a:avLst/>
          </a:prstGeom>
        </p:spPr>
        <p:txBody>
          <a:bodyPr/>
          <a:lstStyle>
            <a:lvl1pPr>
              <a:defRPr sz="1000"/>
            </a:lvl1pPr>
          </a:lstStyle>
          <a:p>
            <a:pPr lvl="0"/>
            <a:r>
              <a:rPr lang="en-US" noProof="0" smtClean="0"/>
              <a:t>Click icon to add picture</a:t>
            </a:r>
            <a:endParaRPr lang="en-GB" noProof="0"/>
          </a:p>
        </p:txBody>
      </p:sp>
      <p:sp>
        <p:nvSpPr>
          <p:cNvPr id="19" name="title"/>
          <p:cNvSpPr>
            <a:spLocks noGrp="1"/>
          </p:cNvSpPr>
          <p:nvPr>
            <p:ph type="title"/>
          </p:nvPr>
        </p:nvSpPr>
        <p:spPr>
          <a:xfrm>
            <a:off x="29845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6" name="product_image1"/>
          <p:cNvSpPr>
            <a:spLocks noGrp="1" noChangeAspect="1"/>
          </p:cNvSpPr>
          <p:nvPr>
            <p:ph type="pic" sz="quarter" idx="15"/>
          </p:nvPr>
        </p:nvSpPr>
        <p:spPr>
          <a:xfrm>
            <a:off x="347664" y="1743814"/>
            <a:ext cx="1406573" cy="1404000"/>
          </a:xfrm>
          <a:prstGeom prst="rect">
            <a:avLst/>
          </a:prstGeom>
        </p:spPr>
        <p:txBody>
          <a:bodyPr/>
          <a:lstStyle>
            <a:lvl1pPr>
              <a:defRPr sz="1000"/>
            </a:lvl1pPr>
          </a:lstStyle>
          <a:p>
            <a:pPr lvl="0"/>
            <a:r>
              <a:rPr lang="en-US" noProof="0" smtClean="0"/>
              <a:t>Click icon to add picture</a:t>
            </a:r>
            <a:endParaRPr lang="en-GB" noProof="0"/>
          </a:p>
        </p:txBody>
      </p:sp>
      <p:sp>
        <p:nvSpPr>
          <p:cNvPr id="18" name="product_image3"/>
          <p:cNvSpPr>
            <a:spLocks noGrp="1" noChangeAspect="1"/>
          </p:cNvSpPr>
          <p:nvPr>
            <p:ph type="pic" sz="quarter" idx="17"/>
          </p:nvPr>
        </p:nvSpPr>
        <p:spPr>
          <a:xfrm>
            <a:off x="6116639" y="1743814"/>
            <a:ext cx="1406573" cy="1404000"/>
          </a:xfrm>
          <a:prstGeom prst="rect">
            <a:avLst/>
          </a:prstGeom>
        </p:spPr>
        <p:txBody>
          <a:bodyPr/>
          <a:lstStyle>
            <a:lvl1pPr>
              <a:defRPr sz="1000"/>
            </a:lvl1pPr>
          </a:lstStyle>
          <a:p>
            <a:pPr lvl="0"/>
            <a:r>
              <a:rPr lang="en-US" noProof="0" smtClean="0"/>
              <a:t>Click icon to add picture</a:t>
            </a:r>
            <a:endParaRPr lang="en-GB" noProof="0"/>
          </a:p>
        </p:txBody>
      </p:sp>
      <p:sp>
        <p:nvSpPr>
          <p:cNvPr id="21" name="stat_context"/>
          <p:cNvSpPr>
            <a:spLocks noGrp="1"/>
          </p:cNvSpPr>
          <p:nvPr>
            <p:ph type="body" sz="quarter" idx="11"/>
          </p:nvPr>
        </p:nvSpPr>
        <p:spPr>
          <a:xfrm>
            <a:off x="347662" y="1100141"/>
            <a:ext cx="8207375" cy="436561"/>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25" name="product_description1"/>
          <p:cNvSpPr>
            <a:spLocks noGrp="1"/>
          </p:cNvSpPr>
          <p:nvPr>
            <p:ph type="body" sz="quarter" idx="20"/>
          </p:nvPr>
        </p:nvSpPr>
        <p:spPr>
          <a:xfrm>
            <a:off x="347663" y="3219822"/>
            <a:ext cx="2603500" cy="1316981"/>
          </a:xfrm>
          <a:prstGeom prst="rect">
            <a:avLst/>
          </a:prstGeom>
        </p:spPr>
        <p:txBody>
          <a:bodyPr lIns="0" tIns="0" rIns="0" bIns="0"/>
          <a:lstStyle>
            <a:lvl1pPr marL="0" indent="0">
              <a:buNone/>
              <a:defRPr sz="1000">
                <a:latin typeface="+mn-lt"/>
              </a:defRPr>
            </a:lvl1pPr>
          </a:lstStyle>
          <a:p>
            <a:pPr lvl="0"/>
            <a:r>
              <a:rPr lang="en-US" smtClean="0"/>
              <a:t>Click to edit Master text styles</a:t>
            </a:r>
          </a:p>
        </p:txBody>
      </p:sp>
      <p:sp>
        <p:nvSpPr>
          <p:cNvPr id="28" name="product_description2"/>
          <p:cNvSpPr>
            <a:spLocks noGrp="1"/>
          </p:cNvSpPr>
          <p:nvPr>
            <p:ph type="body" sz="quarter" idx="13"/>
          </p:nvPr>
        </p:nvSpPr>
        <p:spPr>
          <a:xfrm>
            <a:off x="3233738" y="3219822"/>
            <a:ext cx="2603500" cy="1316981"/>
          </a:xfrm>
          <a:prstGeom prst="rect">
            <a:avLst/>
          </a:prstGeom>
        </p:spPr>
        <p:txBody>
          <a:bodyPr lIns="0" tIns="0" rIns="0" bIns="0"/>
          <a:lstStyle>
            <a:lvl1pPr marL="0" indent="0">
              <a:buNone/>
              <a:defRPr sz="1000">
                <a:latin typeface="+mn-lt"/>
              </a:defRPr>
            </a:lvl1pPr>
          </a:lstStyle>
          <a:p>
            <a:pPr lvl="0"/>
            <a:r>
              <a:rPr lang="en-US" smtClean="0"/>
              <a:t>Click to edit Master text styles</a:t>
            </a:r>
          </a:p>
        </p:txBody>
      </p:sp>
      <p:sp>
        <p:nvSpPr>
          <p:cNvPr id="29" name="product_description3"/>
          <p:cNvSpPr>
            <a:spLocks noGrp="1"/>
          </p:cNvSpPr>
          <p:nvPr>
            <p:ph type="body" sz="quarter" idx="14"/>
          </p:nvPr>
        </p:nvSpPr>
        <p:spPr>
          <a:xfrm>
            <a:off x="6110288" y="3219822"/>
            <a:ext cx="2603500" cy="1316981"/>
          </a:xfrm>
          <a:prstGeom prst="rect">
            <a:avLst/>
          </a:prstGeom>
        </p:spPr>
        <p:txBody>
          <a:bodyPr lIns="0" tIns="0" rIns="0" bIns="0"/>
          <a:lstStyle>
            <a:lvl1pPr marL="0" indent="0">
              <a:buNone/>
              <a:defRPr sz="1000">
                <a:latin typeface="+mn-lt"/>
              </a:defRPr>
            </a:lvl1pPr>
          </a:lstStyle>
          <a:p>
            <a:pPr lvl="0"/>
            <a:r>
              <a:rPr lang="en-US" smtClean="0"/>
              <a:t>Click to edit Master text styles</a:t>
            </a:r>
          </a:p>
        </p:txBody>
      </p:sp>
      <p:sp>
        <p:nvSpPr>
          <p:cNvPr id="22" name="go_to_button"/>
          <p:cNvSpPr>
            <a:spLocks noGrp="1"/>
          </p:cNvSpPr>
          <p:nvPr>
            <p:ph type="body" sz="quarter" idx="21"/>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7"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5586987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C7383C9A-BB9F-4ADE-A58E-3B36927471FE}" type="datetimeFigureOut">
              <a:rPr lang="en-US" smtClean="0"/>
              <a:t>7/16/2020</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ock-product-wall-analyst">
    <p:spTree>
      <p:nvGrpSpPr>
        <p:cNvPr id="1" name=""/>
        <p:cNvGrpSpPr/>
        <p:nvPr/>
      </p:nvGrpSpPr>
      <p:grpSpPr>
        <a:xfrm>
          <a:off x="0" y="0"/>
          <a:ext cx="0" cy="0"/>
          <a:chOff x="0" y="0"/>
          <a:chExt cx="0" cy="0"/>
        </a:xfrm>
      </p:grpSpPr>
      <p:sp>
        <p:nvSpPr>
          <p:cNvPr id="12" name="border1"/>
          <p:cNvSpPr>
            <a:spLocks noChangeAspect="1" noChangeArrowheads="1"/>
          </p:cNvSpPr>
          <p:nvPr userDrawn="1"/>
        </p:nvSpPr>
        <p:spPr bwMode="auto">
          <a:xfrm>
            <a:off x="346075" y="1131888"/>
            <a:ext cx="2019300" cy="2016125"/>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7" name="border2"/>
          <p:cNvSpPr>
            <a:spLocks noChangeAspect="1" noChangeArrowheads="1"/>
          </p:cNvSpPr>
          <p:nvPr userDrawn="1"/>
        </p:nvSpPr>
        <p:spPr bwMode="auto">
          <a:xfrm>
            <a:off x="3238500" y="1131888"/>
            <a:ext cx="2019300" cy="2016125"/>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a:p>
        </p:txBody>
      </p:sp>
      <p:sp>
        <p:nvSpPr>
          <p:cNvPr id="18" name="border3"/>
          <p:cNvSpPr>
            <a:spLocks noChangeAspect="1" noChangeArrowheads="1"/>
          </p:cNvSpPr>
          <p:nvPr userDrawn="1"/>
        </p:nvSpPr>
        <p:spPr bwMode="auto">
          <a:xfrm>
            <a:off x="6115050" y="1131888"/>
            <a:ext cx="2019300" cy="2016125"/>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1" name="product_image3"/>
          <p:cNvSpPr>
            <a:spLocks noGrp="1" noChangeAspect="1"/>
          </p:cNvSpPr>
          <p:nvPr>
            <p:ph type="pic" sz="quarter" idx="17"/>
          </p:nvPr>
        </p:nvSpPr>
        <p:spPr>
          <a:xfrm>
            <a:off x="6116639" y="1131590"/>
            <a:ext cx="2019919" cy="2016224"/>
          </a:xfrm>
          <a:prstGeom prst="rect">
            <a:avLst/>
          </a:prstGeom>
        </p:spPr>
        <p:txBody>
          <a:bodyPr/>
          <a:lstStyle>
            <a:lvl1pPr>
              <a:defRPr sz="1000"/>
            </a:lvl1pPr>
          </a:lstStyle>
          <a:p>
            <a:pPr lvl="0"/>
            <a:r>
              <a:rPr lang="en-US" noProof="0" smtClean="0"/>
              <a:t>Click icon to add picture</a:t>
            </a:r>
            <a:endParaRPr lang="en-GB" noProof="0"/>
          </a:p>
        </p:txBody>
      </p:sp>
      <p:sp>
        <p:nvSpPr>
          <p:cNvPr id="3" name="product_image2"/>
          <p:cNvSpPr>
            <a:spLocks noGrp="1" noChangeAspect="1"/>
          </p:cNvSpPr>
          <p:nvPr>
            <p:ph type="pic" sz="quarter" idx="16"/>
          </p:nvPr>
        </p:nvSpPr>
        <p:spPr>
          <a:xfrm>
            <a:off x="3240089" y="1131590"/>
            <a:ext cx="2019919" cy="2016224"/>
          </a:xfrm>
          <a:prstGeom prst="rect">
            <a:avLst/>
          </a:prstGeom>
        </p:spPr>
        <p:txBody>
          <a:bodyPr/>
          <a:lstStyle>
            <a:lvl1pPr>
              <a:defRPr sz="1000"/>
            </a:lvl1pPr>
          </a:lstStyle>
          <a:p>
            <a:pPr lvl="0"/>
            <a:r>
              <a:rPr lang="en-US" noProof="0" smtClean="0"/>
              <a:t>Click icon to add picture</a:t>
            </a:r>
            <a:endParaRPr lang="en-GB" noProof="0"/>
          </a:p>
        </p:txBody>
      </p:sp>
      <p:sp>
        <p:nvSpPr>
          <p:cNvPr id="8" name="title"/>
          <p:cNvSpPr>
            <a:spLocks noGrp="1"/>
          </p:cNvSpPr>
          <p:nvPr>
            <p:ph type="title"/>
          </p:nvPr>
        </p:nvSpPr>
        <p:spPr>
          <a:xfrm>
            <a:off x="29845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0" name="product_image1"/>
          <p:cNvSpPr>
            <a:spLocks noGrp="1" noChangeAspect="1"/>
          </p:cNvSpPr>
          <p:nvPr>
            <p:ph type="pic" sz="quarter" idx="15"/>
          </p:nvPr>
        </p:nvSpPr>
        <p:spPr>
          <a:xfrm>
            <a:off x="347664" y="1131590"/>
            <a:ext cx="2019919" cy="2016224"/>
          </a:xfrm>
          <a:prstGeom prst="rect">
            <a:avLst/>
          </a:prstGeom>
        </p:spPr>
        <p:txBody>
          <a:bodyPr/>
          <a:lstStyle>
            <a:lvl1pPr>
              <a:defRPr sz="1000"/>
            </a:lvl1pPr>
          </a:lstStyle>
          <a:p>
            <a:pPr lvl="0"/>
            <a:r>
              <a:rPr lang="en-US" noProof="0" smtClean="0"/>
              <a:t>Click icon to add picture</a:t>
            </a:r>
            <a:endParaRPr lang="en-GB" noProof="0"/>
          </a:p>
        </p:txBody>
      </p:sp>
      <p:sp>
        <p:nvSpPr>
          <p:cNvPr id="13" name="product_description1"/>
          <p:cNvSpPr>
            <a:spLocks noGrp="1"/>
          </p:cNvSpPr>
          <p:nvPr>
            <p:ph type="body" sz="quarter" idx="20"/>
          </p:nvPr>
        </p:nvSpPr>
        <p:spPr>
          <a:xfrm>
            <a:off x="347663" y="3219822"/>
            <a:ext cx="2603500" cy="1316981"/>
          </a:xfrm>
          <a:prstGeom prst="rect">
            <a:avLst/>
          </a:prstGeom>
        </p:spPr>
        <p:txBody>
          <a:bodyPr lIns="0" tIns="0" rIns="0" bIns="0"/>
          <a:lstStyle>
            <a:lvl1pPr marL="0" indent="0">
              <a:buNone/>
              <a:defRPr sz="1000">
                <a:latin typeface="+mn-lt"/>
              </a:defRPr>
            </a:lvl1pPr>
          </a:lstStyle>
          <a:p>
            <a:pPr lvl="0"/>
            <a:r>
              <a:rPr lang="en-US" smtClean="0"/>
              <a:t>Click to edit Master text styles</a:t>
            </a:r>
          </a:p>
        </p:txBody>
      </p:sp>
      <p:sp>
        <p:nvSpPr>
          <p:cNvPr id="14" name="product_description2"/>
          <p:cNvSpPr>
            <a:spLocks noGrp="1"/>
          </p:cNvSpPr>
          <p:nvPr>
            <p:ph type="body" sz="quarter" idx="13"/>
          </p:nvPr>
        </p:nvSpPr>
        <p:spPr>
          <a:xfrm>
            <a:off x="3233738" y="3219822"/>
            <a:ext cx="2603500" cy="1316981"/>
          </a:xfrm>
          <a:prstGeom prst="rect">
            <a:avLst/>
          </a:prstGeom>
        </p:spPr>
        <p:txBody>
          <a:bodyPr lIns="0" tIns="0" rIns="0" bIns="0"/>
          <a:lstStyle>
            <a:lvl1pPr marL="0" indent="0">
              <a:buNone/>
              <a:defRPr sz="1000">
                <a:latin typeface="+mn-lt"/>
              </a:defRPr>
            </a:lvl1pPr>
          </a:lstStyle>
          <a:p>
            <a:pPr lvl="0"/>
            <a:r>
              <a:rPr lang="en-US" smtClean="0"/>
              <a:t>Click to edit Master text styles</a:t>
            </a:r>
          </a:p>
        </p:txBody>
      </p:sp>
      <p:sp>
        <p:nvSpPr>
          <p:cNvPr id="15" name="product_description3"/>
          <p:cNvSpPr>
            <a:spLocks noGrp="1"/>
          </p:cNvSpPr>
          <p:nvPr>
            <p:ph type="body" sz="quarter" idx="14"/>
          </p:nvPr>
        </p:nvSpPr>
        <p:spPr>
          <a:xfrm>
            <a:off x="6110288" y="3219822"/>
            <a:ext cx="2603500" cy="1316981"/>
          </a:xfrm>
          <a:prstGeom prst="rect">
            <a:avLst/>
          </a:prstGeom>
        </p:spPr>
        <p:txBody>
          <a:bodyPr lIns="0" tIns="0" rIns="0" bIns="0"/>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1000" baseline="0">
                <a:latin typeface="+mn-lt"/>
              </a:defRPr>
            </a:lvl1pPr>
          </a:lstStyle>
          <a:p>
            <a:pPr lvl="0"/>
            <a:r>
              <a:rPr lang="en-US" smtClean="0"/>
              <a:t>Click to edit Master text styles</a:t>
            </a:r>
          </a:p>
        </p:txBody>
      </p:sp>
      <p:sp>
        <p:nvSpPr>
          <p:cNvPr id="16" name="go_to_button"/>
          <p:cNvSpPr>
            <a:spLocks noGrp="1"/>
          </p:cNvSpPr>
          <p:nvPr>
            <p:ph type="body" sz="quarter" idx="21"/>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9"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72823588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ock-content-stat-right">
    <p:spTree>
      <p:nvGrpSpPr>
        <p:cNvPr id="1" name=""/>
        <p:cNvGrpSpPr/>
        <p:nvPr/>
      </p:nvGrpSpPr>
      <p:grpSpPr>
        <a:xfrm>
          <a:off x="0" y="0"/>
          <a:ext cx="0" cy="0"/>
          <a:chOff x="0" y="0"/>
          <a:chExt cx="0" cy="0"/>
        </a:xfrm>
      </p:grpSpPr>
      <p:sp>
        <p:nvSpPr>
          <p:cNvPr id="9" name="Rectangle"/>
          <p:cNvSpPr>
            <a:spLocks noChangeArrowheads="1"/>
          </p:cNvSpPr>
          <p:nvPr userDrawn="1"/>
        </p:nvSpPr>
        <p:spPr bwMode="auto">
          <a:xfrm>
            <a:off x="6156325" y="1131888"/>
            <a:ext cx="2603500" cy="2598737"/>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4" name="stat_title1"/>
          <p:cNvSpPr>
            <a:spLocks noGrp="1"/>
          </p:cNvSpPr>
          <p:nvPr>
            <p:ph type="body" sz="quarter" idx="13"/>
          </p:nvPr>
        </p:nvSpPr>
        <p:spPr>
          <a:xfrm>
            <a:off x="6240463" y="1214438"/>
            <a:ext cx="2438400" cy="523875"/>
          </a:xfrm>
          <a:prstGeom prst="rect">
            <a:avLst/>
          </a:prstGeom>
        </p:spPr>
        <p:txBody>
          <a:bodyPr anchor="b"/>
          <a:lstStyle>
            <a:lvl1pPr marL="0" indent="0" algn="ctr">
              <a:buNone/>
              <a:defRPr sz="1100" cap="all" baseline="0">
                <a:solidFill>
                  <a:srgbClr val="7F7F7F"/>
                </a:solidFill>
                <a:latin typeface="+mn-lt"/>
              </a:defRPr>
            </a:lvl1pPr>
          </a:lstStyle>
          <a:p>
            <a:pPr lvl="0"/>
            <a:r>
              <a:rPr lang="en-US" smtClean="0"/>
              <a:t>Click to edit Master text styles</a:t>
            </a:r>
          </a:p>
        </p:txBody>
      </p:sp>
      <p:sp>
        <p:nvSpPr>
          <p:cNvPr id="16" name="stat1"/>
          <p:cNvSpPr>
            <a:spLocks noGrp="1"/>
          </p:cNvSpPr>
          <p:nvPr>
            <p:ph type="body" sz="quarter" idx="14"/>
          </p:nvPr>
        </p:nvSpPr>
        <p:spPr>
          <a:xfrm>
            <a:off x="6240463" y="1749427"/>
            <a:ext cx="2438400" cy="862013"/>
          </a:xfrm>
          <a:prstGeom prst="rect">
            <a:avLst/>
          </a:prstGeom>
        </p:spPr>
        <p:txBody>
          <a:bodyPr/>
          <a:lstStyle>
            <a:lvl1pPr marL="0" indent="0" algn="ctr">
              <a:buNone/>
              <a:defRPr sz="5000" b="1">
                <a:latin typeface="+mn-lt"/>
              </a:defRPr>
            </a:lvl1pPr>
          </a:lstStyle>
          <a:p>
            <a:pPr lvl="0"/>
            <a:r>
              <a:rPr lang="en-US" smtClean="0"/>
              <a:t>Click to edit Master text styles</a:t>
            </a:r>
          </a:p>
        </p:txBody>
      </p:sp>
      <p:sp>
        <p:nvSpPr>
          <p:cNvPr id="19" name="stat_follow_on1"/>
          <p:cNvSpPr>
            <a:spLocks noGrp="1"/>
          </p:cNvSpPr>
          <p:nvPr>
            <p:ph type="body" sz="quarter" idx="15"/>
          </p:nvPr>
        </p:nvSpPr>
        <p:spPr>
          <a:xfrm>
            <a:off x="6240463" y="2598739"/>
            <a:ext cx="2438400" cy="1054100"/>
          </a:xfrm>
          <a:prstGeom prst="rect">
            <a:avLst/>
          </a:prstGeom>
        </p:spPr>
        <p:txBody>
          <a:bodyPr/>
          <a:lstStyle>
            <a:lvl1pPr marL="0" indent="0" algn="ctr">
              <a:buNone/>
              <a:defRPr sz="1100" baseline="0">
                <a:solidFill>
                  <a:srgbClr val="7F7F7F"/>
                </a:solidFill>
                <a:latin typeface="+mn-lt"/>
              </a:defRPr>
            </a:lvl1pPr>
          </a:lstStyle>
          <a:p>
            <a:pPr lvl="0"/>
            <a:r>
              <a:rPr lang="en-US" smtClean="0"/>
              <a:t>Click to edit Master text styles</a:t>
            </a:r>
          </a:p>
        </p:txBody>
      </p:sp>
      <p:sp>
        <p:nvSpPr>
          <p:cNvPr id="15"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3" name="text"/>
          <p:cNvSpPr>
            <a:spLocks noGrp="1"/>
          </p:cNvSpPr>
          <p:nvPr>
            <p:ph type="body" sz="quarter" idx="11"/>
          </p:nvPr>
        </p:nvSpPr>
        <p:spPr>
          <a:xfrm>
            <a:off x="355036" y="1100138"/>
            <a:ext cx="5215505" cy="321151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0"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1"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11507424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ock-content-stat-left">
    <p:spTree>
      <p:nvGrpSpPr>
        <p:cNvPr id="1" name=""/>
        <p:cNvGrpSpPr/>
        <p:nvPr/>
      </p:nvGrpSpPr>
      <p:grpSpPr>
        <a:xfrm>
          <a:off x="0" y="0"/>
          <a:ext cx="0" cy="0"/>
          <a:chOff x="0" y="0"/>
          <a:chExt cx="0" cy="0"/>
        </a:xfrm>
      </p:grpSpPr>
      <p:sp>
        <p:nvSpPr>
          <p:cNvPr id="9" name="Rectangle"/>
          <p:cNvSpPr>
            <a:spLocks noChangeArrowheads="1"/>
          </p:cNvSpPr>
          <p:nvPr userDrawn="1"/>
        </p:nvSpPr>
        <p:spPr bwMode="auto">
          <a:xfrm>
            <a:off x="349250" y="1147763"/>
            <a:ext cx="2603500" cy="2598737"/>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1" name="text"/>
          <p:cNvSpPr>
            <a:spLocks noGrp="1"/>
          </p:cNvSpPr>
          <p:nvPr>
            <p:ph type="body" sz="quarter" idx="11"/>
          </p:nvPr>
        </p:nvSpPr>
        <p:spPr>
          <a:xfrm>
            <a:off x="3339534" y="1100138"/>
            <a:ext cx="5215505" cy="321151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4" name="stat_title1"/>
          <p:cNvSpPr>
            <a:spLocks noGrp="1"/>
          </p:cNvSpPr>
          <p:nvPr>
            <p:ph type="body" sz="quarter" idx="13"/>
          </p:nvPr>
        </p:nvSpPr>
        <p:spPr>
          <a:xfrm>
            <a:off x="433081" y="1231214"/>
            <a:ext cx="2438400" cy="523875"/>
          </a:xfrm>
          <a:prstGeom prst="rect">
            <a:avLst/>
          </a:prstGeom>
        </p:spPr>
        <p:txBody>
          <a:bodyPr anchor="b"/>
          <a:lstStyle>
            <a:lvl1pPr marL="0" indent="0" algn="ctr">
              <a:buNone/>
              <a:defRPr sz="1100" cap="all" baseline="0">
                <a:solidFill>
                  <a:srgbClr val="7F7F7F"/>
                </a:solidFill>
                <a:latin typeface="+mn-lt"/>
              </a:defRPr>
            </a:lvl1pPr>
          </a:lstStyle>
          <a:p>
            <a:pPr lvl="0"/>
            <a:r>
              <a:rPr lang="en-US" smtClean="0"/>
              <a:t>Click to edit Master text styles</a:t>
            </a:r>
          </a:p>
        </p:txBody>
      </p:sp>
      <p:sp>
        <p:nvSpPr>
          <p:cNvPr id="16" name="stat1"/>
          <p:cNvSpPr>
            <a:spLocks noGrp="1"/>
          </p:cNvSpPr>
          <p:nvPr>
            <p:ph type="body" sz="quarter" idx="14"/>
          </p:nvPr>
        </p:nvSpPr>
        <p:spPr>
          <a:xfrm>
            <a:off x="433081" y="1766201"/>
            <a:ext cx="2438400" cy="862013"/>
          </a:xfrm>
          <a:prstGeom prst="rect">
            <a:avLst/>
          </a:prstGeom>
        </p:spPr>
        <p:txBody>
          <a:bodyPr/>
          <a:lstStyle>
            <a:lvl1pPr marL="0" indent="0" algn="ctr">
              <a:buNone/>
              <a:defRPr sz="5000" b="1">
                <a:latin typeface="+mn-lt"/>
              </a:defRPr>
            </a:lvl1pPr>
          </a:lstStyle>
          <a:p>
            <a:pPr lvl="0"/>
            <a:r>
              <a:rPr lang="en-US" smtClean="0"/>
              <a:t>Click to edit Master text styles</a:t>
            </a:r>
          </a:p>
        </p:txBody>
      </p:sp>
      <p:sp>
        <p:nvSpPr>
          <p:cNvPr id="19" name="stat_follow_on1"/>
          <p:cNvSpPr>
            <a:spLocks noGrp="1"/>
          </p:cNvSpPr>
          <p:nvPr>
            <p:ph type="body" sz="quarter" idx="15"/>
          </p:nvPr>
        </p:nvSpPr>
        <p:spPr>
          <a:xfrm>
            <a:off x="433081" y="2628213"/>
            <a:ext cx="2438400" cy="1054100"/>
          </a:xfrm>
          <a:prstGeom prst="rect">
            <a:avLst/>
          </a:prstGeom>
        </p:spPr>
        <p:txBody>
          <a:bodyPr/>
          <a:lstStyle>
            <a:lvl1pPr marL="0" indent="0" algn="ctr">
              <a:buNone/>
              <a:defRPr sz="1100" baseline="0">
                <a:solidFill>
                  <a:srgbClr val="7F7F7F"/>
                </a:solidFill>
                <a:latin typeface="+mn-lt"/>
              </a:defRPr>
            </a:lvl1pPr>
          </a:lstStyle>
          <a:p>
            <a:pPr lvl="0"/>
            <a:r>
              <a:rPr lang="en-US" smtClean="0"/>
              <a:t>Click to edit Master text styles</a:t>
            </a:r>
          </a:p>
        </p:txBody>
      </p:sp>
      <p:sp>
        <p:nvSpPr>
          <p:cNvPr id="15"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0"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3"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31354921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ock-stats">
    <p:spTree>
      <p:nvGrpSpPr>
        <p:cNvPr id="1" name=""/>
        <p:cNvGrpSpPr/>
        <p:nvPr/>
      </p:nvGrpSpPr>
      <p:grpSpPr>
        <a:xfrm>
          <a:off x="0" y="0"/>
          <a:ext cx="0" cy="0"/>
          <a:chOff x="0" y="0"/>
          <a:chExt cx="0" cy="0"/>
        </a:xfrm>
      </p:grpSpPr>
      <p:sp>
        <p:nvSpPr>
          <p:cNvPr id="15" name="border1"/>
          <p:cNvSpPr>
            <a:spLocks noChangeArrowheads="1"/>
          </p:cNvSpPr>
          <p:nvPr userDrawn="1"/>
        </p:nvSpPr>
        <p:spPr bwMode="auto">
          <a:xfrm>
            <a:off x="347663" y="1698625"/>
            <a:ext cx="2603500" cy="2598738"/>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7" name="border2"/>
          <p:cNvSpPr>
            <a:spLocks noChangeArrowheads="1"/>
          </p:cNvSpPr>
          <p:nvPr userDrawn="1"/>
        </p:nvSpPr>
        <p:spPr bwMode="auto">
          <a:xfrm>
            <a:off x="3233738" y="1698625"/>
            <a:ext cx="2603500" cy="2598738"/>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20" name="border3"/>
          <p:cNvSpPr>
            <a:spLocks noChangeArrowheads="1"/>
          </p:cNvSpPr>
          <p:nvPr userDrawn="1"/>
        </p:nvSpPr>
        <p:spPr bwMode="auto">
          <a:xfrm>
            <a:off x="6118225" y="1698625"/>
            <a:ext cx="2603500" cy="2598738"/>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1" name="stat_context"/>
          <p:cNvSpPr>
            <a:spLocks noGrp="1"/>
          </p:cNvSpPr>
          <p:nvPr>
            <p:ph type="body" sz="quarter" idx="11"/>
          </p:nvPr>
        </p:nvSpPr>
        <p:spPr>
          <a:xfrm>
            <a:off x="347662" y="1100141"/>
            <a:ext cx="8207375" cy="436561"/>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4" name="stat_title1"/>
          <p:cNvSpPr>
            <a:spLocks noGrp="1"/>
          </p:cNvSpPr>
          <p:nvPr>
            <p:ph type="body" sz="quarter" idx="13"/>
          </p:nvPr>
        </p:nvSpPr>
        <p:spPr>
          <a:xfrm>
            <a:off x="425937" y="1781768"/>
            <a:ext cx="2438400" cy="523875"/>
          </a:xfrm>
          <a:prstGeom prst="rect">
            <a:avLst/>
          </a:prstGeom>
        </p:spPr>
        <p:txBody>
          <a:bodyPr anchor="b"/>
          <a:lstStyle>
            <a:lvl1pPr marL="0" indent="0" algn="ctr">
              <a:buNone/>
              <a:defRPr sz="1100" cap="all" baseline="0">
                <a:solidFill>
                  <a:srgbClr val="7F7F7F"/>
                </a:solidFill>
                <a:latin typeface="+mn-lt"/>
              </a:defRPr>
            </a:lvl1pPr>
          </a:lstStyle>
          <a:p>
            <a:pPr lvl="0"/>
            <a:r>
              <a:rPr lang="en-US" smtClean="0"/>
              <a:t>Click to edit Master text styles</a:t>
            </a:r>
          </a:p>
        </p:txBody>
      </p:sp>
      <p:sp>
        <p:nvSpPr>
          <p:cNvPr id="16" name="stat1"/>
          <p:cNvSpPr>
            <a:spLocks noGrp="1"/>
          </p:cNvSpPr>
          <p:nvPr>
            <p:ph type="body" sz="quarter" idx="14"/>
          </p:nvPr>
        </p:nvSpPr>
        <p:spPr>
          <a:xfrm>
            <a:off x="425937" y="2316756"/>
            <a:ext cx="2438400" cy="862013"/>
          </a:xfrm>
          <a:prstGeom prst="rect">
            <a:avLst/>
          </a:prstGeom>
        </p:spPr>
        <p:txBody>
          <a:bodyPr/>
          <a:lstStyle>
            <a:lvl1pPr marL="0" indent="0" algn="ctr">
              <a:buNone/>
              <a:defRPr sz="5000" b="1">
                <a:latin typeface="+mn-lt"/>
              </a:defRPr>
            </a:lvl1pPr>
          </a:lstStyle>
          <a:p>
            <a:pPr lvl="0"/>
            <a:r>
              <a:rPr lang="en-US" smtClean="0"/>
              <a:t>Click to edit Master text styles</a:t>
            </a:r>
          </a:p>
        </p:txBody>
      </p:sp>
      <p:sp>
        <p:nvSpPr>
          <p:cNvPr id="19" name="stat_follow_on1"/>
          <p:cNvSpPr>
            <a:spLocks noGrp="1"/>
          </p:cNvSpPr>
          <p:nvPr>
            <p:ph type="body" sz="quarter" idx="15"/>
          </p:nvPr>
        </p:nvSpPr>
        <p:spPr>
          <a:xfrm>
            <a:off x="425937" y="3178768"/>
            <a:ext cx="2438400" cy="1054100"/>
          </a:xfrm>
          <a:prstGeom prst="rect">
            <a:avLst/>
          </a:prstGeom>
        </p:spPr>
        <p:txBody>
          <a:bodyPr/>
          <a:lstStyle>
            <a:lvl1pPr marL="0" indent="0" algn="ctr">
              <a:buNone/>
              <a:defRPr sz="1100" baseline="0">
                <a:solidFill>
                  <a:srgbClr val="7F7F7F"/>
                </a:solidFill>
                <a:latin typeface="+mn-lt"/>
              </a:defRPr>
            </a:lvl1pPr>
          </a:lstStyle>
          <a:p>
            <a:pPr lvl="0"/>
            <a:r>
              <a:rPr lang="en-US" smtClean="0"/>
              <a:t>Click to edit Master text styles</a:t>
            </a:r>
          </a:p>
        </p:txBody>
      </p:sp>
      <p:sp>
        <p:nvSpPr>
          <p:cNvPr id="29" name="stat_title2"/>
          <p:cNvSpPr>
            <a:spLocks noGrp="1"/>
          </p:cNvSpPr>
          <p:nvPr>
            <p:ph type="body" sz="quarter" idx="16"/>
          </p:nvPr>
        </p:nvSpPr>
        <p:spPr>
          <a:xfrm>
            <a:off x="3317569" y="1781768"/>
            <a:ext cx="2438400" cy="523875"/>
          </a:xfrm>
          <a:prstGeom prst="rect">
            <a:avLst/>
          </a:prstGeom>
        </p:spPr>
        <p:txBody>
          <a:bodyPr anchor="b"/>
          <a:lstStyle>
            <a:lvl1pPr marL="0" indent="0" algn="ctr">
              <a:buNone/>
              <a:defRPr sz="1100" cap="all" baseline="0">
                <a:solidFill>
                  <a:srgbClr val="7F7F7F"/>
                </a:solidFill>
                <a:latin typeface="+mn-lt"/>
              </a:defRPr>
            </a:lvl1pPr>
          </a:lstStyle>
          <a:p>
            <a:pPr lvl="0"/>
            <a:r>
              <a:rPr lang="en-US" smtClean="0"/>
              <a:t>Click to edit Master text styles</a:t>
            </a:r>
          </a:p>
        </p:txBody>
      </p:sp>
      <p:sp>
        <p:nvSpPr>
          <p:cNvPr id="30" name="stat2"/>
          <p:cNvSpPr>
            <a:spLocks noGrp="1"/>
          </p:cNvSpPr>
          <p:nvPr>
            <p:ph type="body" sz="quarter" idx="17"/>
          </p:nvPr>
        </p:nvSpPr>
        <p:spPr>
          <a:xfrm>
            <a:off x="3317569" y="2316755"/>
            <a:ext cx="2438400" cy="862013"/>
          </a:xfrm>
          <a:prstGeom prst="rect">
            <a:avLst/>
          </a:prstGeom>
        </p:spPr>
        <p:txBody>
          <a:bodyPr/>
          <a:lstStyle>
            <a:lvl1pPr marL="0" indent="0" algn="ctr">
              <a:buNone/>
              <a:defRPr sz="5000" b="1">
                <a:latin typeface="+mn-lt"/>
              </a:defRPr>
            </a:lvl1pPr>
          </a:lstStyle>
          <a:p>
            <a:pPr lvl="0"/>
            <a:r>
              <a:rPr lang="en-US" smtClean="0"/>
              <a:t>Click to edit Master text styles</a:t>
            </a:r>
          </a:p>
        </p:txBody>
      </p:sp>
      <p:sp>
        <p:nvSpPr>
          <p:cNvPr id="31" name="stat_follow_on2"/>
          <p:cNvSpPr>
            <a:spLocks noGrp="1"/>
          </p:cNvSpPr>
          <p:nvPr>
            <p:ph type="body" sz="quarter" idx="18"/>
          </p:nvPr>
        </p:nvSpPr>
        <p:spPr>
          <a:xfrm>
            <a:off x="3317569" y="3178768"/>
            <a:ext cx="2438400" cy="1054100"/>
          </a:xfrm>
          <a:prstGeom prst="rect">
            <a:avLst/>
          </a:prstGeom>
        </p:spPr>
        <p:txBody>
          <a:bodyPr/>
          <a:lstStyle>
            <a:lvl1pPr marL="0" indent="0" algn="ctr">
              <a:buNone/>
              <a:defRPr sz="1100" baseline="0">
                <a:solidFill>
                  <a:srgbClr val="7F7F7F"/>
                </a:solidFill>
                <a:latin typeface="+mn-lt"/>
              </a:defRPr>
            </a:lvl1pPr>
          </a:lstStyle>
          <a:p>
            <a:pPr lvl="0"/>
            <a:r>
              <a:rPr lang="en-US" smtClean="0"/>
              <a:t>Click to edit Master text styles</a:t>
            </a:r>
          </a:p>
        </p:txBody>
      </p:sp>
      <p:sp>
        <p:nvSpPr>
          <p:cNvPr id="35" name="stat_title3"/>
          <p:cNvSpPr>
            <a:spLocks noGrp="1"/>
          </p:cNvSpPr>
          <p:nvPr>
            <p:ph type="body" sz="quarter" idx="19"/>
          </p:nvPr>
        </p:nvSpPr>
        <p:spPr>
          <a:xfrm>
            <a:off x="6197527" y="1786739"/>
            <a:ext cx="2438400" cy="523875"/>
          </a:xfrm>
          <a:prstGeom prst="rect">
            <a:avLst/>
          </a:prstGeom>
        </p:spPr>
        <p:txBody>
          <a:bodyPr anchor="b"/>
          <a:lstStyle>
            <a:lvl1pPr marL="0" indent="0" algn="ctr">
              <a:buNone/>
              <a:defRPr sz="1100" cap="all" baseline="0">
                <a:solidFill>
                  <a:srgbClr val="7F7F7F"/>
                </a:solidFill>
                <a:latin typeface="+mn-lt"/>
              </a:defRPr>
            </a:lvl1pPr>
          </a:lstStyle>
          <a:p>
            <a:pPr lvl="0"/>
            <a:r>
              <a:rPr lang="en-US" smtClean="0"/>
              <a:t>Click to edit Master text styles</a:t>
            </a:r>
          </a:p>
        </p:txBody>
      </p:sp>
      <p:sp>
        <p:nvSpPr>
          <p:cNvPr id="36" name="stat3"/>
          <p:cNvSpPr>
            <a:spLocks noGrp="1"/>
          </p:cNvSpPr>
          <p:nvPr>
            <p:ph type="body" sz="quarter" idx="20"/>
          </p:nvPr>
        </p:nvSpPr>
        <p:spPr>
          <a:xfrm>
            <a:off x="6197527" y="2321728"/>
            <a:ext cx="2438400" cy="862013"/>
          </a:xfrm>
          <a:prstGeom prst="rect">
            <a:avLst/>
          </a:prstGeom>
        </p:spPr>
        <p:txBody>
          <a:bodyPr/>
          <a:lstStyle>
            <a:lvl1pPr marL="0" indent="0" algn="ctr">
              <a:buNone/>
              <a:defRPr sz="5000" b="1">
                <a:latin typeface="+mn-lt"/>
              </a:defRPr>
            </a:lvl1pPr>
          </a:lstStyle>
          <a:p>
            <a:pPr lvl="0"/>
            <a:r>
              <a:rPr lang="en-US" smtClean="0"/>
              <a:t>Click to edit Master text styles</a:t>
            </a:r>
          </a:p>
        </p:txBody>
      </p:sp>
      <p:sp>
        <p:nvSpPr>
          <p:cNvPr id="37" name="stat_follow_on3"/>
          <p:cNvSpPr>
            <a:spLocks noGrp="1"/>
          </p:cNvSpPr>
          <p:nvPr>
            <p:ph type="body" sz="quarter" idx="21"/>
          </p:nvPr>
        </p:nvSpPr>
        <p:spPr>
          <a:xfrm>
            <a:off x="6197527" y="3183739"/>
            <a:ext cx="2438400" cy="1054100"/>
          </a:xfrm>
          <a:prstGeom prst="rect">
            <a:avLst/>
          </a:prstGeom>
        </p:spPr>
        <p:txBody>
          <a:bodyPr/>
          <a:lstStyle>
            <a:lvl1pPr marL="0" indent="0" algn="ctr">
              <a:buNone/>
              <a:defRPr sz="1100" baseline="0">
                <a:solidFill>
                  <a:srgbClr val="7F7F7F"/>
                </a:solidFill>
                <a:latin typeface="+mn-lt"/>
              </a:defRPr>
            </a:lvl1pPr>
          </a:lstStyle>
          <a:p>
            <a:pPr lvl="0"/>
            <a:r>
              <a:rPr lang="en-US" smtClean="0"/>
              <a:t>Click to edit Master text styles</a:t>
            </a:r>
          </a:p>
        </p:txBody>
      </p:sp>
      <p:sp>
        <p:nvSpPr>
          <p:cNvPr id="22" name="title"/>
          <p:cNvSpPr>
            <a:spLocks noGrp="1"/>
          </p:cNvSpPr>
          <p:nvPr>
            <p:ph type="title"/>
          </p:nvPr>
        </p:nvSpPr>
        <p:spPr>
          <a:xfrm>
            <a:off x="29845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8" name="go_to_button"/>
          <p:cNvSpPr>
            <a:spLocks noGrp="1"/>
          </p:cNvSpPr>
          <p:nvPr>
            <p:ph type="body" sz="quarter" idx="22"/>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21"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97124347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ock-content-quote-right">
    <p:spTree>
      <p:nvGrpSpPr>
        <p:cNvPr id="1" name=""/>
        <p:cNvGrpSpPr/>
        <p:nvPr/>
      </p:nvGrpSpPr>
      <p:grpSpPr>
        <a:xfrm>
          <a:off x="0" y="0"/>
          <a:ext cx="0" cy="0"/>
          <a:chOff x="0" y="0"/>
          <a:chExt cx="0" cy="0"/>
        </a:xfrm>
      </p:grpSpPr>
      <p:grpSp>
        <p:nvGrpSpPr>
          <p:cNvPr id="7" name="Group 28"/>
          <p:cNvGrpSpPr/>
          <p:nvPr userDrawn="1"/>
        </p:nvGrpSpPr>
        <p:grpSpPr>
          <a:xfrm>
            <a:off x="6146800" y="555625"/>
            <a:ext cx="2557463" cy="4003675"/>
            <a:chOff x="6146597" y="1090509"/>
            <a:chExt cx="2558205" cy="4004598"/>
          </a:xfrm>
        </p:grpSpPr>
        <p:sp>
          <p:nvSpPr>
            <p:cNvPr id="8" name="Freeform 7"/>
            <p:cNvSpPr/>
            <p:nvPr/>
          </p:nvSpPr>
          <p:spPr>
            <a:xfrm>
              <a:off x="6159301" y="1822516"/>
              <a:ext cx="800332" cy="2527883"/>
            </a:xfrm>
            <a:custGeom>
              <a:avLst/>
              <a:gdLst>
                <a:gd name="connsiteX0" fmla="*/ 800100 w 800100"/>
                <a:gd name="connsiteY0" fmla="*/ 0 h 2527300"/>
                <a:gd name="connsiteX1" fmla="*/ 0 w 800100"/>
                <a:gd name="connsiteY1" fmla="*/ 6350 h 2527300"/>
                <a:gd name="connsiteX2" fmla="*/ 6350 w 800100"/>
                <a:gd name="connsiteY2" fmla="*/ 2527300 h 2527300"/>
                <a:gd name="connsiteX3" fmla="*/ 793750 w 800100"/>
                <a:gd name="connsiteY3" fmla="*/ 2527300 h 2527300"/>
              </a:gdLst>
              <a:ahLst/>
              <a:cxnLst>
                <a:cxn ang="0">
                  <a:pos x="connsiteX0" y="connsiteY0"/>
                </a:cxn>
                <a:cxn ang="0">
                  <a:pos x="connsiteX1" y="connsiteY1"/>
                </a:cxn>
                <a:cxn ang="0">
                  <a:pos x="connsiteX2" y="connsiteY2"/>
                </a:cxn>
                <a:cxn ang="0">
                  <a:pos x="connsiteX3" y="connsiteY3"/>
                </a:cxn>
              </a:cxnLst>
              <a:rect l="l" t="t" r="r" b="b"/>
              <a:pathLst>
                <a:path w="800100" h="2527300">
                  <a:moveTo>
                    <a:pt x="800100" y="0"/>
                  </a:moveTo>
                  <a:lnTo>
                    <a:pt x="0" y="6350"/>
                  </a:lnTo>
                  <a:cubicBezTo>
                    <a:pt x="2117" y="846667"/>
                    <a:pt x="4233" y="1686983"/>
                    <a:pt x="6350" y="2527300"/>
                  </a:cubicBezTo>
                  <a:lnTo>
                    <a:pt x="793750" y="2527300"/>
                  </a:lnTo>
                </a:path>
              </a:pathLst>
            </a:custGeom>
            <a:ln w="762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fontAlgn="auto">
                <a:defRPr/>
              </a:pPr>
              <a:endParaRPr lang="en-US"/>
            </a:p>
          </p:txBody>
        </p:sp>
        <p:sp>
          <p:nvSpPr>
            <p:cNvPr id="9" name="Freeform 8"/>
            <p:cNvSpPr/>
            <p:nvPr/>
          </p:nvSpPr>
          <p:spPr>
            <a:xfrm rot="10800000">
              <a:off x="7904470" y="1822516"/>
              <a:ext cx="800332" cy="2527883"/>
            </a:xfrm>
            <a:custGeom>
              <a:avLst/>
              <a:gdLst>
                <a:gd name="connsiteX0" fmla="*/ 800100 w 800100"/>
                <a:gd name="connsiteY0" fmla="*/ 0 h 2527300"/>
                <a:gd name="connsiteX1" fmla="*/ 0 w 800100"/>
                <a:gd name="connsiteY1" fmla="*/ 6350 h 2527300"/>
                <a:gd name="connsiteX2" fmla="*/ 6350 w 800100"/>
                <a:gd name="connsiteY2" fmla="*/ 2527300 h 2527300"/>
                <a:gd name="connsiteX3" fmla="*/ 793750 w 800100"/>
                <a:gd name="connsiteY3" fmla="*/ 2527300 h 2527300"/>
              </a:gdLst>
              <a:ahLst/>
              <a:cxnLst>
                <a:cxn ang="0">
                  <a:pos x="connsiteX0" y="connsiteY0"/>
                </a:cxn>
                <a:cxn ang="0">
                  <a:pos x="connsiteX1" y="connsiteY1"/>
                </a:cxn>
                <a:cxn ang="0">
                  <a:pos x="connsiteX2" y="connsiteY2"/>
                </a:cxn>
                <a:cxn ang="0">
                  <a:pos x="connsiteX3" y="connsiteY3"/>
                </a:cxn>
              </a:cxnLst>
              <a:rect l="l" t="t" r="r" b="b"/>
              <a:pathLst>
                <a:path w="800100" h="2527300">
                  <a:moveTo>
                    <a:pt x="800100" y="0"/>
                  </a:moveTo>
                  <a:lnTo>
                    <a:pt x="0" y="6350"/>
                  </a:lnTo>
                  <a:cubicBezTo>
                    <a:pt x="2117" y="846667"/>
                    <a:pt x="4233" y="1686983"/>
                    <a:pt x="6350" y="2527300"/>
                  </a:cubicBezTo>
                  <a:lnTo>
                    <a:pt x="793750" y="2527300"/>
                  </a:lnTo>
                </a:path>
              </a:pathLst>
            </a:custGeom>
            <a:ln w="762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fontAlgn="auto">
                <a:defRPr/>
              </a:pPr>
              <a:endParaRPr lang="en-US"/>
            </a:p>
          </p:txBody>
        </p:sp>
        <p:sp>
          <p:nvSpPr>
            <p:cNvPr id="10" name="TextBox 9"/>
            <p:cNvSpPr txBox="1"/>
            <p:nvPr/>
          </p:nvSpPr>
          <p:spPr>
            <a:xfrm>
              <a:off x="6756374" y="1090509"/>
              <a:ext cx="1937312" cy="1938785"/>
            </a:xfrm>
            <a:prstGeom prst="rect">
              <a:avLst/>
            </a:prstGeom>
            <a:noFill/>
          </p:spPr>
          <p:txBody>
            <a:bodyPr>
              <a:spAutoFit/>
            </a:bodyPr>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ja-JP" altLang="en-US" sz="12000" b="1" i="1" smtClean="0">
                  <a:solidFill>
                    <a:srgbClr val="F2F2F2"/>
                  </a:solidFill>
                  <a:latin typeface="Helvetica" charset="0"/>
                </a:rPr>
                <a:t>“</a:t>
              </a:r>
              <a:endParaRPr lang="en-US" altLang="en-US" sz="12000" b="1" i="1" smtClean="0">
                <a:solidFill>
                  <a:srgbClr val="F2F2F2"/>
                </a:solidFill>
                <a:latin typeface="Helvetica" charset="0"/>
              </a:endParaRPr>
            </a:p>
          </p:txBody>
        </p:sp>
        <p:sp>
          <p:nvSpPr>
            <p:cNvPr id="12" name="TextBox 11"/>
            <p:cNvSpPr txBox="1"/>
            <p:nvPr/>
          </p:nvSpPr>
          <p:spPr>
            <a:xfrm rot="10800000">
              <a:off x="6146597" y="3156323"/>
              <a:ext cx="1937312" cy="1938784"/>
            </a:xfrm>
            <a:prstGeom prst="rect">
              <a:avLst/>
            </a:prstGeom>
            <a:noFill/>
          </p:spPr>
          <p:txBody>
            <a:bodyPr>
              <a:spAutoFit/>
            </a:bodyPr>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ja-JP" altLang="en-US" sz="12000" b="1" i="1" smtClean="0">
                  <a:solidFill>
                    <a:srgbClr val="F2F2F2"/>
                  </a:solidFill>
                  <a:latin typeface="Helvetica" charset="0"/>
                </a:rPr>
                <a:t>“</a:t>
              </a:r>
              <a:endParaRPr lang="en-US" altLang="en-US" sz="12000" b="1" i="1" smtClean="0">
                <a:solidFill>
                  <a:srgbClr val="F2F2F2"/>
                </a:solidFill>
                <a:latin typeface="Helvetica" charset="0"/>
              </a:endParaRPr>
            </a:p>
          </p:txBody>
        </p:sp>
      </p:grpSp>
      <p:sp>
        <p:nvSpPr>
          <p:cNvPr id="11" name="text"/>
          <p:cNvSpPr>
            <a:spLocks noGrp="1"/>
          </p:cNvSpPr>
          <p:nvPr>
            <p:ph type="body" sz="quarter" idx="11"/>
          </p:nvPr>
        </p:nvSpPr>
        <p:spPr>
          <a:xfrm>
            <a:off x="347665" y="1100138"/>
            <a:ext cx="5222875" cy="312261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4" name="quote"/>
          <p:cNvSpPr>
            <a:spLocks noGrp="1"/>
          </p:cNvSpPr>
          <p:nvPr>
            <p:ph type="body" sz="quarter" idx="13"/>
          </p:nvPr>
        </p:nvSpPr>
        <p:spPr>
          <a:xfrm>
            <a:off x="6203954" y="1525014"/>
            <a:ext cx="2449513" cy="2056960"/>
          </a:xfrm>
          <a:prstGeom prst="rect">
            <a:avLst/>
          </a:prstGeom>
        </p:spPr>
        <p:txBody>
          <a:bodyPr anchor="ctr" anchorCtr="1"/>
          <a:lstStyle>
            <a:lvl1pPr marL="0" indent="0" algn="ctr">
              <a:buNone/>
              <a:defRPr sz="1100">
                <a:solidFill>
                  <a:srgbClr val="7F7F7F"/>
                </a:solidFill>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p:txBody>
      </p:sp>
      <p:sp>
        <p:nvSpPr>
          <p:cNvPr id="21"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3"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5"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90129543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ock-content-quote-left">
    <p:spTree>
      <p:nvGrpSpPr>
        <p:cNvPr id="1" name=""/>
        <p:cNvGrpSpPr/>
        <p:nvPr/>
      </p:nvGrpSpPr>
      <p:grpSpPr>
        <a:xfrm>
          <a:off x="0" y="0"/>
          <a:ext cx="0" cy="0"/>
          <a:chOff x="0" y="0"/>
          <a:chExt cx="0" cy="0"/>
        </a:xfrm>
      </p:grpSpPr>
      <p:grpSp>
        <p:nvGrpSpPr>
          <p:cNvPr id="7" name="Group 28"/>
          <p:cNvGrpSpPr/>
          <p:nvPr userDrawn="1"/>
        </p:nvGrpSpPr>
        <p:grpSpPr>
          <a:xfrm>
            <a:off x="311150" y="554038"/>
            <a:ext cx="2557463" cy="4003675"/>
            <a:chOff x="6146600" y="1090509"/>
            <a:chExt cx="2558202" cy="4004598"/>
          </a:xfrm>
        </p:grpSpPr>
        <p:sp>
          <p:nvSpPr>
            <p:cNvPr id="8" name="Freeform 7"/>
            <p:cNvSpPr/>
            <p:nvPr/>
          </p:nvSpPr>
          <p:spPr>
            <a:xfrm>
              <a:off x="6159304" y="1822515"/>
              <a:ext cx="800331" cy="2527883"/>
            </a:xfrm>
            <a:custGeom>
              <a:avLst/>
              <a:gdLst>
                <a:gd name="connsiteX0" fmla="*/ 800100 w 800100"/>
                <a:gd name="connsiteY0" fmla="*/ 0 h 2527300"/>
                <a:gd name="connsiteX1" fmla="*/ 0 w 800100"/>
                <a:gd name="connsiteY1" fmla="*/ 6350 h 2527300"/>
                <a:gd name="connsiteX2" fmla="*/ 6350 w 800100"/>
                <a:gd name="connsiteY2" fmla="*/ 2527300 h 2527300"/>
                <a:gd name="connsiteX3" fmla="*/ 793750 w 800100"/>
                <a:gd name="connsiteY3" fmla="*/ 2527300 h 2527300"/>
              </a:gdLst>
              <a:ahLst/>
              <a:cxnLst>
                <a:cxn ang="0">
                  <a:pos x="connsiteX0" y="connsiteY0"/>
                </a:cxn>
                <a:cxn ang="0">
                  <a:pos x="connsiteX1" y="connsiteY1"/>
                </a:cxn>
                <a:cxn ang="0">
                  <a:pos x="connsiteX2" y="connsiteY2"/>
                </a:cxn>
                <a:cxn ang="0">
                  <a:pos x="connsiteX3" y="connsiteY3"/>
                </a:cxn>
              </a:cxnLst>
              <a:rect l="l" t="t" r="r" b="b"/>
              <a:pathLst>
                <a:path w="800100" h="2527300">
                  <a:moveTo>
                    <a:pt x="800100" y="0"/>
                  </a:moveTo>
                  <a:lnTo>
                    <a:pt x="0" y="6350"/>
                  </a:lnTo>
                  <a:cubicBezTo>
                    <a:pt x="2117" y="846667"/>
                    <a:pt x="4233" y="1686983"/>
                    <a:pt x="6350" y="2527300"/>
                  </a:cubicBezTo>
                  <a:lnTo>
                    <a:pt x="793750" y="2527300"/>
                  </a:lnTo>
                </a:path>
              </a:pathLst>
            </a:custGeom>
            <a:ln w="762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fontAlgn="auto">
                <a:defRPr/>
              </a:pPr>
              <a:endParaRPr lang="en-US"/>
            </a:p>
          </p:txBody>
        </p:sp>
        <p:sp>
          <p:nvSpPr>
            <p:cNvPr id="9" name="Freeform 8"/>
            <p:cNvSpPr/>
            <p:nvPr/>
          </p:nvSpPr>
          <p:spPr>
            <a:xfrm rot="10800000">
              <a:off x="7904471" y="1822515"/>
              <a:ext cx="800331" cy="2527883"/>
            </a:xfrm>
            <a:custGeom>
              <a:avLst/>
              <a:gdLst>
                <a:gd name="connsiteX0" fmla="*/ 800100 w 800100"/>
                <a:gd name="connsiteY0" fmla="*/ 0 h 2527300"/>
                <a:gd name="connsiteX1" fmla="*/ 0 w 800100"/>
                <a:gd name="connsiteY1" fmla="*/ 6350 h 2527300"/>
                <a:gd name="connsiteX2" fmla="*/ 6350 w 800100"/>
                <a:gd name="connsiteY2" fmla="*/ 2527300 h 2527300"/>
                <a:gd name="connsiteX3" fmla="*/ 793750 w 800100"/>
                <a:gd name="connsiteY3" fmla="*/ 2527300 h 2527300"/>
              </a:gdLst>
              <a:ahLst/>
              <a:cxnLst>
                <a:cxn ang="0">
                  <a:pos x="connsiteX0" y="connsiteY0"/>
                </a:cxn>
                <a:cxn ang="0">
                  <a:pos x="connsiteX1" y="connsiteY1"/>
                </a:cxn>
                <a:cxn ang="0">
                  <a:pos x="connsiteX2" y="connsiteY2"/>
                </a:cxn>
                <a:cxn ang="0">
                  <a:pos x="connsiteX3" y="connsiteY3"/>
                </a:cxn>
              </a:cxnLst>
              <a:rect l="l" t="t" r="r" b="b"/>
              <a:pathLst>
                <a:path w="800100" h="2527300">
                  <a:moveTo>
                    <a:pt x="800100" y="0"/>
                  </a:moveTo>
                  <a:lnTo>
                    <a:pt x="0" y="6350"/>
                  </a:lnTo>
                  <a:cubicBezTo>
                    <a:pt x="2117" y="846667"/>
                    <a:pt x="4233" y="1686983"/>
                    <a:pt x="6350" y="2527300"/>
                  </a:cubicBezTo>
                  <a:lnTo>
                    <a:pt x="793750" y="2527300"/>
                  </a:lnTo>
                </a:path>
              </a:pathLst>
            </a:custGeom>
            <a:ln w="762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fontAlgn="auto">
                <a:defRPr/>
              </a:pPr>
              <a:endParaRPr lang="en-US"/>
            </a:p>
          </p:txBody>
        </p:sp>
        <p:sp>
          <p:nvSpPr>
            <p:cNvPr id="10" name="TextBox 9"/>
            <p:cNvSpPr txBox="1"/>
            <p:nvPr/>
          </p:nvSpPr>
          <p:spPr>
            <a:xfrm>
              <a:off x="6756376" y="1090509"/>
              <a:ext cx="1937310" cy="1938784"/>
            </a:xfrm>
            <a:prstGeom prst="rect">
              <a:avLst/>
            </a:prstGeom>
            <a:noFill/>
          </p:spPr>
          <p:txBody>
            <a:bodyPr>
              <a:spAutoFit/>
            </a:bodyPr>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ja-JP" altLang="en-US" sz="12000" b="1" i="1" smtClean="0">
                  <a:solidFill>
                    <a:srgbClr val="F2F2F2"/>
                  </a:solidFill>
                  <a:latin typeface="Helvetica" charset="0"/>
                </a:rPr>
                <a:t>“</a:t>
              </a:r>
              <a:endParaRPr lang="en-US" altLang="en-US" sz="12000" b="1" i="1" smtClean="0">
                <a:solidFill>
                  <a:srgbClr val="F2F2F2"/>
                </a:solidFill>
                <a:latin typeface="Helvetica" charset="0"/>
              </a:endParaRPr>
            </a:p>
          </p:txBody>
        </p:sp>
        <p:sp>
          <p:nvSpPr>
            <p:cNvPr id="11" name="TextBox 10"/>
            <p:cNvSpPr txBox="1"/>
            <p:nvPr/>
          </p:nvSpPr>
          <p:spPr>
            <a:xfrm rot="10800000">
              <a:off x="6146600" y="3156322"/>
              <a:ext cx="1937310" cy="1938785"/>
            </a:xfrm>
            <a:prstGeom prst="rect">
              <a:avLst/>
            </a:prstGeom>
            <a:noFill/>
          </p:spPr>
          <p:txBody>
            <a:bodyPr>
              <a:spAutoFit/>
            </a:bodyPr>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ja-JP" altLang="en-US" sz="12000" b="1" i="1" smtClean="0">
                  <a:solidFill>
                    <a:srgbClr val="F2F2F2"/>
                  </a:solidFill>
                  <a:latin typeface="Helvetica" charset="0"/>
                </a:rPr>
                <a:t>“</a:t>
              </a:r>
              <a:endParaRPr lang="en-US" altLang="en-US" sz="12000" b="1" i="1" smtClean="0">
                <a:solidFill>
                  <a:srgbClr val="F2F2F2"/>
                </a:solidFill>
                <a:latin typeface="Helvetica" charset="0"/>
              </a:endParaRPr>
            </a:p>
          </p:txBody>
        </p:sp>
      </p:grpSp>
      <p:sp>
        <p:nvSpPr>
          <p:cNvPr id="4" name="quote"/>
          <p:cNvSpPr>
            <a:spLocks noGrp="1"/>
          </p:cNvSpPr>
          <p:nvPr>
            <p:ph type="body" sz="quarter" idx="13"/>
          </p:nvPr>
        </p:nvSpPr>
        <p:spPr>
          <a:xfrm>
            <a:off x="368453" y="1522635"/>
            <a:ext cx="2449513" cy="2056960"/>
          </a:xfrm>
          <a:prstGeom prst="rect">
            <a:avLst/>
          </a:prstGeom>
        </p:spPr>
        <p:txBody>
          <a:bodyPr anchor="ctr" anchorCtr="1"/>
          <a:lstStyle>
            <a:lvl1pPr marL="0" indent="0" algn="ctr">
              <a:buNone/>
              <a:defRPr sz="1100">
                <a:solidFill>
                  <a:srgbClr val="7F7F7F"/>
                </a:solidFill>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p:txBody>
      </p:sp>
      <p:sp>
        <p:nvSpPr>
          <p:cNvPr id="21" name="title"/>
          <p:cNvSpPr>
            <a:spLocks noGrp="1"/>
          </p:cNvSpPr>
          <p:nvPr>
            <p:ph type="title"/>
          </p:nvPr>
        </p:nvSpPr>
        <p:spPr>
          <a:xfrm>
            <a:off x="29845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7" name="text"/>
          <p:cNvSpPr>
            <a:spLocks noGrp="1"/>
          </p:cNvSpPr>
          <p:nvPr>
            <p:ph type="body" sz="quarter" idx="11"/>
          </p:nvPr>
        </p:nvSpPr>
        <p:spPr>
          <a:xfrm>
            <a:off x="3332163" y="1100138"/>
            <a:ext cx="5222875" cy="312261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3"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4"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b="1"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09767944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ock-quote-right">
    <p:spTree>
      <p:nvGrpSpPr>
        <p:cNvPr id="1" name=""/>
        <p:cNvGrpSpPr/>
        <p:nvPr/>
      </p:nvGrpSpPr>
      <p:grpSpPr>
        <a:xfrm>
          <a:off x="0" y="0"/>
          <a:ext cx="0" cy="0"/>
          <a:chOff x="0" y="0"/>
          <a:chExt cx="0" cy="0"/>
        </a:xfrm>
      </p:grpSpPr>
      <p:sp>
        <p:nvSpPr>
          <p:cNvPr id="8" name="TextBox 7"/>
          <p:cNvSpPr txBox="1"/>
          <p:nvPr userDrawn="1"/>
        </p:nvSpPr>
        <p:spPr bwMode="auto">
          <a:xfrm>
            <a:off x="5830845" y="620713"/>
            <a:ext cx="1936769" cy="1938992"/>
          </a:xfrm>
          <a:prstGeom prst="rect">
            <a:avLst/>
          </a:prstGeom>
          <a:noFill/>
        </p:spPr>
        <p:txBody>
          <a:bodyPr>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fontAlgn="auto">
              <a:defRPr/>
            </a:pPr>
            <a:r>
              <a:rPr lang="en-US" sz="12000" b="1" i="1">
                <a:solidFill>
                  <a:schemeClr val="bg1">
                    <a:lumMod val="75000"/>
                    <a:alpha val="20000"/>
                  </a:schemeClr>
                </a:solidFill>
                <a:latin typeface="Helvetica" charset="0"/>
                <a:cs typeface="Helvetica"/>
              </a:rPr>
              <a:t>“</a:t>
            </a:r>
          </a:p>
        </p:txBody>
      </p:sp>
      <p:sp>
        <p:nvSpPr>
          <p:cNvPr id="9" name="TextBox 8"/>
          <p:cNvSpPr txBox="1"/>
          <p:nvPr userDrawn="1"/>
        </p:nvSpPr>
        <p:spPr bwMode="auto">
          <a:xfrm rot="10800000">
            <a:off x="5235255" y="2430287"/>
            <a:ext cx="1936769" cy="1938992"/>
          </a:xfrm>
          <a:prstGeom prst="rect">
            <a:avLst/>
          </a:prstGeom>
          <a:noFill/>
        </p:spPr>
        <p:txBody>
          <a:bodyPr>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fontAlgn="auto">
              <a:defRPr/>
            </a:pPr>
            <a:r>
              <a:rPr lang="en-US" sz="12000" b="1" i="1">
                <a:solidFill>
                  <a:schemeClr val="bg1">
                    <a:lumMod val="75000"/>
                    <a:alpha val="20000"/>
                  </a:schemeClr>
                </a:solidFill>
                <a:latin typeface="Helvetica" charset="0"/>
                <a:cs typeface="Helvetica"/>
              </a:rPr>
              <a:t>“</a:t>
            </a:r>
          </a:p>
        </p:txBody>
      </p:sp>
      <p:sp>
        <p:nvSpPr>
          <p:cNvPr id="10" name="Freeform 9"/>
          <p:cNvSpPr/>
          <p:nvPr userDrawn="1"/>
        </p:nvSpPr>
        <p:spPr bwMode="auto">
          <a:xfrm>
            <a:off x="4241800" y="1352550"/>
            <a:ext cx="1639888" cy="2249488"/>
          </a:xfrm>
          <a:custGeom>
            <a:avLst/>
            <a:gdLst>
              <a:gd name="connsiteX0" fmla="*/ 800100 w 800100"/>
              <a:gd name="connsiteY0" fmla="*/ 0 h 2527300"/>
              <a:gd name="connsiteX1" fmla="*/ 0 w 800100"/>
              <a:gd name="connsiteY1" fmla="*/ 6350 h 2527300"/>
              <a:gd name="connsiteX2" fmla="*/ 6350 w 800100"/>
              <a:gd name="connsiteY2" fmla="*/ 2527300 h 2527300"/>
              <a:gd name="connsiteX3" fmla="*/ 793750 w 800100"/>
              <a:gd name="connsiteY3" fmla="*/ 2527300 h 2527300"/>
            </a:gdLst>
            <a:ahLst/>
            <a:cxnLst>
              <a:cxn ang="0">
                <a:pos x="connsiteX0" y="connsiteY0"/>
              </a:cxn>
              <a:cxn ang="0">
                <a:pos x="connsiteX1" y="connsiteY1"/>
              </a:cxn>
              <a:cxn ang="0">
                <a:pos x="connsiteX2" y="connsiteY2"/>
              </a:cxn>
              <a:cxn ang="0">
                <a:pos x="connsiteX3" y="connsiteY3"/>
              </a:cxn>
            </a:cxnLst>
            <a:rect l="l" t="t" r="r" b="b"/>
            <a:pathLst>
              <a:path w="800100" h="2527300">
                <a:moveTo>
                  <a:pt x="800100" y="0"/>
                </a:moveTo>
                <a:lnTo>
                  <a:pt x="0" y="6350"/>
                </a:lnTo>
                <a:cubicBezTo>
                  <a:pt x="2117" y="846667"/>
                  <a:pt x="4233" y="1686983"/>
                  <a:pt x="6350" y="2527300"/>
                </a:cubicBezTo>
                <a:lnTo>
                  <a:pt x="793750" y="2527300"/>
                </a:lnTo>
              </a:path>
            </a:pathLst>
          </a:custGeom>
          <a:ln w="762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fontAlgn="auto">
              <a:defRPr/>
            </a:pPr>
            <a:endParaRPr lang="en-US"/>
          </a:p>
        </p:txBody>
      </p:sp>
      <p:sp>
        <p:nvSpPr>
          <p:cNvPr id="12" name="Freeform 11"/>
          <p:cNvSpPr/>
          <p:nvPr userDrawn="1"/>
        </p:nvSpPr>
        <p:spPr bwMode="auto">
          <a:xfrm rot="10800000">
            <a:off x="7105650" y="1352550"/>
            <a:ext cx="1649413" cy="2249488"/>
          </a:xfrm>
          <a:custGeom>
            <a:avLst/>
            <a:gdLst>
              <a:gd name="connsiteX0" fmla="*/ 800100 w 800100"/>
              <a:gd name="connsiteY0" fmla="*/ 0 h 2527300"/>
              <a:gd name="connsiteX1" fmla="*/ 0 w 800100"/>
              <a:gd name="connsiteY1" fmla="*/ 6350 h 2527300"/>
              <a:gd name="connsiteX2" fmla="*/ 6350 w 800100"/>
              <a:gd name="connsiteY2" fmla="*/ 2527300 h 2527300"/>
              <a:gd name="connsiteX3" fmla="*/ 793750 w 800100"/>
              <a:gd name="connsiteY3" fmla="*/ 2527300 h 2527300"/>
            </a:gdLst>
            <a:ahLst/>
            <a:cxnLst>
              <a:cxn ang="0">
                <a:pos x="connsiteX0" y="connsiteY0"/>
              </a:cxn>
              <a:cxn ang="0">
                <a:pos x="connsiteX1" y="connsiteY1"/>
              </a:cxn>
              <a:cxn ang="0">
                <a:pos x="connsiteX2" y="connsiteY2"/>
              </a:cxn>
              <a:cxn ang="0">
                <a:pos x="connsiteX3" y="connsiteY3"/>
              </a:cxn>
            </a:cxnLst>
            <a:rect l="l" t="t" r="r" b="b"/>
            <a:pathLst>
              <a:path w="800100" h="2527300">
                <a:moveTo>
                  <a:pt x="800100" y="0"/>
                </a:moveTo>
                <a:lnTo>
                  <a:pt x="0" y="6350"/>
                </a:lnTo>
                <a:cubicBezTo>
                  <a:pt x="2117" y="846667"/>
                  <a:pt x="4233" y="1686983"/>
                  <a:pt x="6350" y="2527300"/>
                </a:cubicBezTo>
                <a:lnTo>
                  <a:pt x="793750" y="2527300"/>
                </a:lnTo>
              </a:path>
            </a:pathLst>
          </a:custGeom>
          <a:ln w="762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fontAlgn="auto">
              <a:defRPr/>
            </a:pPr>
            <a:endParaRPr lang="en-US"/>
          </a:p>
        </p:txBody>
      </p:sp>
      <p:sp>
        <p:nvSpPr>
          <p:cNvPr id="11" name="text"/>
          <p:cNvSpPr>
            <a:spLocks noGrp="1"/>
          </p:cNvSpPr>
          <p:nvPr>
            <p:ph type="body" sz="quarter" idx="11"/>
          </p:nvPr>
        </p:nvSpPr>
        <p:spPr>
          <a:xfrm>
            <a:off x="347664" y="1100138"/>
            <a:ext cx="3208336" cy="284956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4" name="quote"/>
          <p:cNvSpPr>
            <a:spLocks noGrp="1"/>
          </p:cNvSpPr>
          <p:nvPr>
            <p:ph type="body" sz="quarter" idx="13"/>
          </p:nvPr>
        </p:nvSpPr>
        <p:spPr>
          <a:xfrm>
            <a:off x="4440240" y="1625600"/>
            <a:ext cx="4111625" cy="1752600"/>
          </a:xfrm>
          <a:prstGeom prst="rect">
            <a:avLst/>
          </a:prstGeom>
        </p:spPr>
        <p:txBody>
          <a:bodyPr anchor="ctr" anchorCtr="1"/>
          <a:lstStyle>
            <a:lvl1pPr marL="0" indent="0" algn="ctr">
              <a:buNone/>
              <a:defRPr sz="1100">
                <a:solidFill>
                  <a:srgbClr val="7F7F7F"/>
                </a:solidFill>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p:txBody>
      </p:sp>
      <p:sp>
        <p:nvSpPr>
          <p:cNvPr id="18" name="attribution"/>
          <p:cNvSpPr>
            <a:spLocks noGrp="1"/>
          </p:cNvSpPr>
          <p:nvPr>
            <p:ph type="body" sz="quarter" idx="14"/>
          </p:nvPr>
        </p:nvSpPr>
        <p:spPr>
          <a:xfrm>
            <a:off x="4254501" y="3916705"/>
            <a:ext cx="4500562" cy="400050"/>
          </a:xfrm>
          <a:prstGeom prst="rect">
            <a:avLst/>
          </a:prstGeom>
        </p:spPr>
        <p:txBody>
          <a:bodyPr lIns="0" rIns="0"/>
          <a:lstStyle>
            <a:lvl1pPr marL="0" indent="0">
              <a:buNone/>
              <a:defRPr sz="1000" i="1">
                <a:solidFill>
                  <a:srgbClr val="7F7F7F"/>
                </a:solidFill>
                <a:latin typeface="+mn-lt"/>
              </a:defRPr>
            </a:lvl1pPr>
          </a:lstStyle>
          <a:p>
            <a:pPr lvl="0"/>
            <a:r>
              <a:rPr lang="en-US" smtClean="0"/>
              <a:t>Click to edit Master text styles</a:t>
            </a:r>
          </a:p>
        </p:txBody>
      </p:sp>
      <p:sp>
        <p:nvSpPr>
          <p:cNvPr id="17" name="title"/>
          <p:cNvSpPr>
            <a:spLocks noGrp="1"/>
          </p:cNvSpPr>
          <p:nvPr>
            <p:ph type="title"/>
          </p:nvPr>
        </p:nvSpPr>
        <p:spPr>
          <a:xfrm>
            <a:off x="29845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3"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4"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75130372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ock-quote-left">
    <p:spTree>
      <p:nvGrpSpPr>
        <p:cNvPr id="1" name=""/>
        <p:cNvGrpSpPr/>
        <p:nvPr/>
      </p:nvGrpSpPr>
      <p:grpSpPr>
        <a:xfrm>
          <a:off x="0" y="0"/>
          <a:ext cx="0" cy="0"/>
          <a:chOff x="0" y="0"/>
          <a:chExt cx="0" cy="0"/>
        </a:xfrm>
      </p:grpSpPr>
      <p:sp>
        <p:nvSpPr>
          <p:cNvPr id="8" name="TextBox 7"/>
          <p:cNvSpPr txBox="1"/>
          <p:nvPr userDrawn="1"/>
        </p:nvSpPr>
        <p:spPr bwMode="auto">
          <a:xfrm>
            <a:off x="1938294" y="620713"/>
            <a:ext cx="1936769" cy="1938992"/>
          </a:xfrm>
          <a:prstGeom prst="rect">
            <a:avLst/>
          </a:prstGeom>
          <a:noFill/>
        </p:spPr>
        <p:txBody>
          <a:bodyPr>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fontAlgn="auto">
              <a:defRPr/>
            </a:pPr>
            <a:r>
              <a:rPr lang="en-US" sz="12000" b="1" i="1">
                <a:solidFill>
                  <a:schemeClr val="bg1">
                    <a:lumMod val="75000"/>
                    <a:alpha val="20000"/>
                  </a:schemeClr>
                </a:solidFill>
                <a:latin typeface="Helvetica" charset="0"/>
                <a:cs typeface="Helvetica"/>
              </a:rPr>
              <a:t>“</a:t>
            </a:r>
          </a:p>
        </p:txBody>
      </p:sp>
      <p:sp>
        <p:nvSpPr>
          <p:cNvPr id="9" name="TextBox 8"/>
          <p:cNvSpPr txBox="1"/>
          <p:nvPr userDrawn="1"/>
        </p:nvSpPr>
        <p:spPr bwMode="auto">
          <a:xfrm rot="10800000">
            <a:off x="1342702" y="2430287"/>
            <a:ext cx="1936769" cy="1938992"/>
          </a:xfrm>
          <a:prstGeom prst="rect">
            <a:avLst/>
          </a:prstGeom>
          <a:noFill/>
        </p:spPr>
        <p:txBody>
          <a:bodyPr>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fontAlgn="auto">
              <a:defRPr/>
            </a:pPr>
            <a:r>
              <a:rPr lang="en-US" sz="12000" b="1" i="1">
                <a:solidFill>
                  <a:schemeClr val="bg1">
                    <a:lumMod val="75000"/>
                    <a:alpha val="20000"/>
                  </a:schemeClr>
                </a:solidFill>
                <a:latin typeface="Helvetica" charset="0"/>
                <a:cs typeface="Helvetica"/>
              </a:rPr>
              <a:t>“</a:t>
            </a:r>
          </a:p>
        </p:txBody>
      </p:sp>
      <p:sp>
        <p:nvSpPr>
          <p:cNvPr id="10" name="Freeform 9"/>
          <p:cNvSpPr/>
          <p:nvPr userDrawn="1"/>
        </p:nvSpPr>
        <p:spPr bwMode="auto">
          <a:xfrm>
            <a:off x="349250" y="1352550"/>
            <a:ext cx="1639888" cy="2249488"/>
          </a:xfrm>
          <a:custGeom>
            <a:avLst/>
            <a:gdLst>
              <a:gd name="connsiteX0" fmla="*/ 800100 w 800100"/>
              <a:gd name="connsiteY0" fmla="*/ 0 h 2527300"/>
              <a:gd name="connsiteX1" fmla="*/ 0 w 800100"/>
              <a:gd name="connsiteY1" fmla="*/ 6350 h 2527300"/>
              <a:gd name="connsiteX2" fmla="*/ 6350 w 800100"/>
              <a:gd name="connsiteY2" fmla="*/ 2527300 h 2527300"/>
              <a:gd name="connsiteX3" fmla="*/ 793750 w 800100"/>
              <a:gd name="connsiteY3" fmla="*/ 2527300 h 2527300"/>
            </a:gdLst>
            <a:ahLst/>
            <a:cxnLst>
              <a:cxn ang="0">
                <a:pos x="connsiteX0" y="connsiteY0"/>
              </a:cxn>
              <a:cxn ang="0">
                <a:pos x="connsiteX1" y="connsiteY1"/>
              </a:cxn>
              <a:cxn ang="0">
                <a:pos x="connsiteX2" y="connsiteY2"/>
              </a:cxn>
              <a:cxn ang="0">
                <a:pos x="connsiteX3" y="connsiteY3"/>
              </a:cxn>
            </a:cxnLst>
            <a:rect l="l" t="t" r="r" b="b"/>
            <a:pathLst>
              <a:path w="800100" h="2527300">
                <a:moveTo>
                  <a:pt x="800100" y="0"/>
                </a:moveTo>
                <a:lnTo>
                  <a:pt x="0" y="6350"/>
                </a:lnTo>
                <a:cubicBezTo>
                  <a:pt x="2117" y="846667"/>
                  <a:pt x="4233" y="1686983"/>
                  <a:pt x="6350" y="2527300"/>
                </a:cubicBezTo>
                <a:lnTo>
                  <a:pt x="793750" y="2527300"/>
                </a:lnTo>
              </a:path>
            </a:pathLst>
          </a:custGeom>
          <a:ln w="762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fontAlgn="auto">
              <a:defRPr/>
            </a:pPr>
            <a:endParaRPr lang="en-US"/>
          </a:p>
        </p:txBody>
      </p:sp>
      <p:sp>
        <p:nvSpPr>
          <p:cNvPr id="11" name="Freeform 10"/>
          <p:cNvSpPr/>
          <p:nvPr userDrawn="1"/>
        </p:nvSpPr>
        <p:spPr bwMode="auto">
          <a:xfrm rot="10800000">
            <a:off x="3213100" y="1352550"/>
            <a:ext cx="1649413" cy="2249488"/>
          </a:xfrm>
          <a:custGeom>
            <a:avLst/>
            <a:gdLst>
              <a:gd name="connsiteX0" fmla="*/ 800100 w 800100"/>
              <a:gd name="connsiteY0" fmla="*/ 0 h 2527300"/>
              <a:gd name="connsiteX1" fmla="*/ 0 w 800100"/>
              <a:gd name="connsiteY1" fmla="*/ 6350 h 2527300"/>
              <a:gd name="connsiteX2" fmla="*/ 6350 w 800100"/>
              <a:gd name="connsiteY2" fmla="*/ 2527300 h 2527300"/>
              <a:gd name="connsiteX3" fmla="*/ 793750 w 800100"/>
              <a:gd name="connsiteY3" fmla="*/ 2527300 h 2527300"/>
            </a:gdLst>
            <a:ahLst/>
            <a:cxnLst>
              <a:cxn ang="0">
                <a:pos x="connsiteX0" y="connsiteY0"/>
              </a:cxn>
              <a:cxn ang="0">
                <a:pos x="connsiteX1" y="connsiteY1"/>
              </a:cxn>
              <a:cxn ang="0">
                <a:pos x="connsiteX2" y="connsiteY2"/>
              </a:cxn>
              <a:cxn ang="0">
                <a:pos x="connsiteX3" y="connsiteY3"/>
              </a:cxn>
            </a:cxnLst>
            <a:rect l="l" t="t" r="r" b="b"/>
            <a:pathLst>
              <a:path w="800100" h="2527300">
                <a:moveTo>
                  <a:pt x="800100" y="0"/>
                </a:moveTo>
                <a:lnTo>
                  <a:pt x="0" y="6350"/>
                </a:lnTo>
                <a:cubicBezTo>
                  <a:pt x="2117" y="846667"/>
                  <a:pt x="4233" y="1686983"/>
                  <a:pt x="6350" y="2527300"/>
                </a:cubicBezTo>
                <a:lnTo>
                  <a:pt x="793750" y="2527300"/>
                </a:lnTo>
              </a:path>
            </a:pathLst>
          </a:custGeom>
          <a:ln w="762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fontAlgn="auto">
              <a:defRPr/>
            </a:pPr>
            <a:endParaRPr lang="en-US"/>
          </a:p>
        </p:txBody>
      </p:sp>
      <p:sp>
        <p:nvSpPr>
          <p:cNvPr id="17"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26" name="quote"/>
          <p:cNvSpPr>
            <a:spLocks noGrp="1"/>
          </p:cNvSpPr>
          <p:nvPr>
            <p:ph type="body" sz="quarter" idx="13"/>
          </p:nvPr>
        </p:nvSpPr>
        <p:spPr>
          <a:xfrm>
            <a:off x="547688" y="1625600"/>
            <a:ext cx="4111625" cy="1752600"/>
          </a:xfrm>
          <a:prstGeom prst="rect">
            <a:avLst/>
          </a:prstGeom>
        </p:spPr>
        <p:txBody>
          <a:bodyPr anchor="ctr" anchorCtr="1"/>
          <a:lstStyle>
            <a:lvl1pPr marL="0" indent="0" algn="ctr">
              <a:buNone/>
              <a:defRPr sz="1100">
                <a:solidFill>
                  <a:srgbClr val="7F7F7F"/>
                </a:solidFill>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p:txBody>
      </p:sp>
      <p:sp>
        <p:nvSpPr>
          <p:cNvPr id="27" name="attribution"/>
          <p:cNvSpPr>
            <a:spLocks noGrp="1"/>
          </p:cNvSpPr>
          <p:nvPr>
            <p:ph type="body" sz="quarter" idx="14"/>
          </p:nvPr>
        </p:nvSpPr>
        <p:spPr>
          <a:xfrm>
            <a:off x="361951" y="3916705"/>
            <a:ext cx="4500562" cy="400050"/>
          </a:xfrm>
          <a:prstGeom prst="rect">
            <a:avLst/>
          </a:prstGeom>
        </p:spPr>
        <p:txBody>
          <a:bodyPr rIns="0"/>
          <a:lstStyle>
            <a:lvl1pPr marL="0" indent="0">
              <a:buNone/>
              <a:defRPr sz="1000" i="1">
                <a:solidFill>
                  <a:srgbClr val="7F7F7F"/>
                </a:solidFill>
                <a:latin typeface="+mn-lt"/>
              </a:defRPr>
            </a:lvl1pPr>
          </a:lstStyle>
          <a:p>
            <a:pPr lvl="0"/>
            <a:r>
              <a:rPr lang="en-US" smtClean="0"/>
              <a:t>Click to edit Master text styles</a:t>
            </a:r>
          </a:p>
        </p:txBody>
      </p:sp>
      <p:sp>
        <p:nvSpPr>
          <p:cNvPr id="29" name="text"/>
          <p:cNvSpPr>
            <a:spLocks noGrp="1"/>
          </p:cNvSpPr>
          <p:nvPr>
            <p:ph type="body" sz="quarter" idx="11"/>
          </p:nvPr>
        </p:nvSpPr>
        <p:spPr>
          <a:xfrm>
            <a:off x="5346702" y="1100138"/>
            <a:ext cx="3208336" cy="284956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3"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2"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67857783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ock-table">
    <p:spTree>
      <p:nvGrpSpPr>
        <p:cNvPr id="1" name=""/>
        <p:cNvGrpSpPr/>
        <p:nvPr/>
      </p:nvGrpSpPr>
      <p:grpSpPr>
        <a:xfrm>
          <a:off x="0" y="0"/>
          <a:ext cx="0" cy="0"/>
          <a:chOff x="0" y="0"/>
          <a:chExt cx="0" cy="0"/>
        </a:xfrm>
      </p:grpSpPr>
      <p:graphicFrame>
        <p:nvGraphicFramePr>
          <p:cNvPr id="6" name="table" descr="table"/>
          <p:cNvGraphicFramePr>
            <a:graphicFrameLocks noGrp="1"/>
          </p:cNvGraphicFramePr>
          <p:nvPr/>
        </p:nvGraphicFramePr>
        <p:xfrm>
          <a:off x="347663" y="1320800"/>
          <a:ext cx="8401048" cy="3200430"/>
        </p:xfrm>
        <a:graphic>
          <a:graphicData uri="http://schemas.openxmlformats.org/drawingml/2006/table">
            <a:tbl>
              <a:tblPr firstRow="1" bandRow="1">
                <a:tableStyleId>{5C22544A-7EE6-4342-B048-85BDC9FD1C3A}</a:tableStyleId>
              </a:tblPr>
              <a:tblGrid>
                <a:gridCol w="1050131"/>
                <a:gridCol w="1050131"/>
                <a:gridCol w="1050131"/>
                <a:gridCol w="1050131"/>
                <a:gridCol w="1050131"/>
                <a:gridCol w="1050131"/>
                <a:gridCol w="1050131"/>
                <a:gridCol w="1050131"/>
              </a:tblGrid>
              <a:tr h="213360">
                <a:tc>
                  <a:txBody>
                    <a:bodyPr/>
                    <a:lstStyle/>
                    <a:p>
                      <a:pPr lvl="0" algn="l"/>
                      <a:r>
                        <a:rPr lang="en-US" sz="800" b="1" i="0" smtClean="0">
                          <a:solidFill>
                            <a:schemeClr val="tx1"/>
                          </a:solidFill>
                          <a:latin typeface="+mn-lt"/>
                          <a:cs typeface="Helvetica"/>
                        </a:rPr>
                        <a:t>Text/Numbers</a:t>
                      </a:r>
                      <a:endParaRPr lang="en-US" sz="800" b="1" i="0">
                        <a:solidFill>
                          <a:schemeClr val="tx1"/>
                        </a:solidFill>
                        <a:latin typeface="+mn-lt"/>
                        <a:cs typeface="Helvetica"/>
                      </a:endParaRPr>
                    </a:p>
                  </a:txBody>
                  <a:tcPr marL="91443" marR="91443" marT="45721" marB="45721" anchor="ctr">
                    <a:solidFill>
                      <a:schemeClr val="bg1"/>
                    </a:solidFill>
                  </a:tcPr>
                </a:tc>
                <a:tc>
                  <a:txBody>
                    <a:bodyPr/>
                    <a:lstStyle/>
                    <a:p>
                      <a:pPr lvl="0" algn="l"/>
                      <a:r>
                        <a:rPr lang="en-US" sz="800" b="1" i="0" smtClean="0">
                          <a:solidFill>
                            <a:schemeClr val="tx1"/>
                          </a:solidFill>
                          <a:latin typeface="+mn-lt"/>
                          <a:cs typeface="Helvetica"/>
                        </a:rPr>
                        <a:t>Text/Numbers</a:t>
                      </a:r>
                      <a:endParaRPr lang="en-US" sz="800" b="1" i="0">
                        <a:solidFill>
                          <a:schemeClr val="tx1"/>
                        </a:solidFill>
                        <a:latin typeface="+mn-lt"/>
                        <a:cs typeface="Helvetica"/>
                      </a:endParaRPr>
                    </a:p>
                  </a:txBody>
                  <a:tcPr marL="91443" marR="91443" marT="45721" marB="45721" anchor="ctr">
                    <a:solidFill>
                      <a:schemeClr val="bg1"/>
                    </a:solidFill>
                  </a:tcPr>
                </a:tc>
                <a:tc>
                  <a:txBody>
                    <a:bodyPr/>
                    <a:lstStyle/>
                    <a:p>
                      <a:pPr lvl="0" algn="l"/>
                      <a:r>
                        <a:rPr lang="en-US" sz="800" b="1" i="0" smtClean="0">
                          <a:solidFill>
                            <a:schemeClr val="tx1"/>
                          </a:solidFill>
                          <a:latin typeface="+mn-lt"/>
                          <a:cs typeface="Helvetica"/>
                        </a:rPr>
                        <a:t>Text/Numbers</a:t>
                      </a:r>
                      <a:endParaRPr lang="en-US" sz="800" b="1" i="0">
                        <a:solidFill>
                          <a:schemeClr val="tx1"/>
                        </a:solidFill>
                        <a:latin typeface="+mn-lt"/>
                        <a:cs typeface="Helvetica"/>
                      </a:endParaRPr>
                    </a:p>
                  </a:txBody>
                  <a:tcPr marL="91443" marR="91443" marT="45721" marB="45721" anchor="ctr">
                    <a:solidFill>
                      <a:schemeClr val="bg1"/>
                    </a:solidFill>
                  </a:tcPr>
                </a:tc>
                <a:tc>
                  <a:txBody>
                    <a:bodyPr/>
                    <a:lstStyle/>
                    <a:p>
                      <a:pPr lvl="0" algn="l"/>
                      <a:r>
                        <a:rPr lang="en-US" sz="800" b="1" i="0" smtClean="0">
                          <a:solidFill>
                            <a:schemeClr val="tx1"/>
                          </a:solidFill>
                          <a:latin typeface="+mn-lt"/>
                          <a:cs typeface="Helvetica"/>
                        </a:rPr>
                        <a:t>Text/Numbers</a:t>
                      </a:r>
                      <a:endParaRPr lang="en-US" sz="800" b="1" i="0">
                        <a:solidFill>
                          <a:schemeClr val="tx1"/>
                        </a:solidFill>
                        <a:latin typeface="+mn-lt"/>
                        <a:cs typeface="Helvetica"/>
                      </a:endParaRPr>
                    </a:p>
                  </a:txBody>
                  <a:tcPr marL="91443" marR="91443" marT="45721" marB="45721" anchor="ctr">
                    <a:solidFill>
                      <a:schemeClr val="bg1"/>
                    </a:solidFill>
                  </a:tcPr>
                </a:tc>
                <a:tc>
                  <a:txBody>
                    <a:bodyPr/>
                    <a:lstStyle/>
                    <a:p>
                      <a:pPr lvl="0" algn="l"/>
                      <a:r>
                        <a:rPr lang="en-US" sz="800" b="1" i="0" smtClean="0">
                          <a:solidFill>
                            <a:schemeClr val="tx1"/>
                          </a:solidFill>
                          <a:latin typeface="+mn-lt"/>
                          <a:cs typeface="Helvetica"/>
                        </a:rPr>
                        <a:t>Text/Numbers</a:t>
                      </a:r>
                      <a:endParaRPr lang="en-US" sz="800" b="1" i="0">
                        <a:solidFill>
                          <a:schemeClr val="tx1"/>
                        </a:solidFill>
                        <a:latin typeface="+mn-lt"/>
                        <a:cs typeface="Helvetica"/>
                      </a:endParaRPr>
                    </a:p>
                  </a:txBody>
                  <a:tcPr marL="91443" marR="91443" marT="45721" marB="45721" anchor="ctr">
                    <a:solidFill>
                      <a:schemeClr val="bg1"/>
                    </a:solidFill>
                  </a:tcPr>
                </a:tc>
                <a:tc>
                  <a:txBody>
                    <a:bodyPr/>
                    <a:lstStyle/>
                    <a:p>
                      <a:pPr lvl="0" algn="l"/>
                      <a:r>
                        <a:rPr lang="en-US" sz="800" b="1" i="0" smtClean="0">
                          <a:solidFill>
                            <a:schemeClr val="tx1"/>
                          </a:solidFill>
                          <a:latin typeface="+mn-lt"/>
                          <a:cs typeface="Helvetica"/>
                        </a:rPr>
                        <a:t>Text/Numbers</a:t>
                      </a:r>
                      <a:endParaRPr lang="en-US" sz="800" b="1" i="0">
                        <a:solidFill>
                          <a:schemeClr val="tx1"/>
                        </a:solidFill>
                        <a:latin typeface="+mn-lt"/>
                        <a:cs typeface="Helvetica"/>
                      </a:endParaRPr>
                    </a:p>
                  </a:txBody>
                  <a:tcPr marL="91443" marR="91443" marT="45721" marB="45721" anchor="ctr">
                    <a:solidFill>
                      <a:schemeClr val="bg1"/>
                    </a:solidFill>
                  </a:tcPr>
                </a:tc>
                <a:tc>
                  <a:txBody>
                    <a:bodyPr/>
                    <a:lstStyle/>
                    <a:p>
                      <a:pPr lvl="0" algn="l"/>
                      <a:r>
                        <a:rPr lang="en-US" sz="800" b="1" i="0" smtClean="0">
                          <a:solidFill>
                            <a:schemeClr val="tx1"/>
                          </a:solidFill>
                          <a:latin typeface="+mn-lt"/>
                          <a:cs typeface="Helvetica"/>
                        </a:rPr>
                        <a:t>Text/Numbers</a:t>
                      </a:r>
                      <a:endParaRPr lang="en-US" sz="800" b="1" i="0">
                        <a:solidFill>
                          <a:schemeClr val="tx1"/>
                        </a:solidFill>
                        <a:latin typeface="+mn-lt"/>
                        <a:cs typeface="Helvetica"/>
                      </a:endParaRPr>
                    </a:p>
                  </a:txBody>
                  <a:tcPr marL="91443" marR="91443" marT="45721" marB="45721" anchor="ctr">
                    <a:solidFill>
                      <a:schemeClr val="bg1"/>
                    </a:solidFill>
                  </a:tcPr>
                </a:tc>
                <a:tc>
                  <a:txBody>
                    <a:bodyPr/>
                    <a:lstStyle/>
                    <a:p>
                      <a:pPr lvl="0" algn="l"/>
                      <a:r>
                        <a:rPr lang="en-US" sz="800" b="1" i="0" smtClean="0">
                          <a:solidFill>
                            <a:schemeClr val="tx1"/>
                          </a:solidFill>
                          <a:latin typeface="+mn-lt"/>
                          <a:cs typeface="Helvetica"/>
                        </a:rPr>
                        <a:t>Text/Numbers</a:t>
                      </a:r>
                      <a:endParaRPr lang="en-US" sz="800" b="1" i="0">
                        <a:solidFill>
                          <a:schemeClr val="tx1"/>
                        </a:solidFill>
                        <a:latin typeface="+mn-lt"/>
                        <a:cs typeface="Helvetica"/>
                      </a:endParaRPr>
                    </a:p>
                  </a:txBody>
                  <a:tcPr marL="91443" marR="91443" marT="45721" marB="45721" anchor="ctr">
                    <a:solidFill>
                      <a:schemeClr val="bg1"/>
                    </a:solidFill>
                  </a:tcPr>
                </a:tc>
              </a:tr>
              <a:tr h="213360">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r>
              <a:tr h="213360">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r>
              <a:tr h="213360">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r>
              <a:tr h="213360">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r>
              <a:tr h="213360">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r>
              <a:tr h="213360">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r>
              <a:tr h="213360">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r>
              <a:tr h="213360">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r>
              <a:tr h="213360">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r>
              <a:tr h="213360">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r>
              <a:tr h="213360">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r>
              <a:tr h="213360">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r>
              <a:tr h="213360">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lumMod val="95000"/>
                      </a:schemeClr>
                    </a:solidFill>
                  </a:tcPr>
                </a:tc>
              </a:tr>
              <a:tr h="213360">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3" marR="91443" marT="45721" marB="45721"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3" marR="91443" marT="45721" marB="45721" anchor="ctr">
                    <a:solidFill>
                      <a:schemeClr val="bg1"/>
                    </a:solidFill>
                  </a:tcPr>
                </a:tc>
              </a:tr>
            </a:tbl>
          </a:graphicData>
        </a:graphic>
      </p:graphicFrame>
      <p:sp>
        <p:nvSpPr>
          <p:cNvPr id="11" name="caption"/>
          <p:cNvSpPr>
            <a:spLocks noGrp="1"/>
          </p:cNvSpPr>
          <p:nvPr>
            <p:ph type="body" sz="quarter" idx="11"/>
          </p:nvPr>
        </p:nvSpPr>
        <p:spPr>
          <a:xfrm>
            <a:off x="357014" y="1100140"/>
            <a:ext cx="8405986" cy="179999"/>
          </a:xfrm>
          <a:prstGeom prst="rect">
            <a:avLst/>
          </a:prstGeom>
        </p:spPr>
        <p:txBody>
          <a:bodyPr lIns="0" tIns="0" rIns="0" bIns="0"/>
          <a:lstStyle>
            <a:lvl1pPr marL="0" indent="0">
              <a:buNone/>
              <a:defRPr sz="1000">
                <a:latin typeface="+mn-lt"/>
              </a:defRPr>
            </a:lvl1pPr>
          </a:lstStyle>
          <a:p>
            <a:pPr lvl="0"/>
            <a:r>
              <a:rPr lang="en-US" smtClean="0"/>
              <a:t>Click to edit Master text styles</a:t>
            </a:r>
          </a:p>
        </p:txBody>
      </p:sp>
      <p:sp>
        <p:nvSpPr>
          <p:cNvPr id="10"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2"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7"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21830372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ock-video">
    <p:bg>
      <p:bgPr>
        <a:solidFill>
          <a:srgbClr val="D9D9D9"/>
        </a:solidFill>
        <a:effectLst/>
      </p:bgPr>
    </p:bg>
    <p:spTree>
      <p:nvGrpSpPr>
        <p:cNvPr id="1" name=""/>
        <p:cNvGrpSpPr/>
        <p:nvPr/>
      </p:nvGrpSpPr>
      <p:grpSpPr>
        <a:xfrm>
          <a:off x="0" y="0"/>
          <a:ext cx="0" cy="0"/>
          <a:chOff x="0" y="0"/>
          <a:chExt cx="0" cy="0"/>
        </a:xfrm>
      </p:grpSpPr>
      <p:sp>
        <p:nvSpPr>
          <p:cNvPr id="7" name="play_circle"/>
          <p:cNvSpPr/>
          <p:nvPr userDrawn="1"/>
        </p:nvSpPr>
        <p:spPr>
          <a:xfrm>
            <a:off x="4008438" y="2476500"/>
            <a:ext cx="1130300" cy="11303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fontAlgn="auto">
              <a:defRPr/>
            </a:pPr>
            <a:endParaRPr lang="en-US"/>
          </a:p>
        </p:txBody>
      </p:sp>
      <p:sp>
        <p:nvSpPr>
          <p:cNvPr id="8" name="play_triangle"/>
          <p:cNvSpPr/>
          <p:nvPr userDrawn="1"/>
        </p:nvSpPr>
        <p:spPr>
          <a:xfrm rot="5400000">
            <a:off x="4378325" y="2841625"/>
            <a:ext cx="501650" cy="431800"/>
          </a:xfrm>
          <a:prstGeom prst="triangl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fontAlgn="auto">
              <a:defRPr/>
            </a:pPr>
            <a:endParaRPr lang="en-US"/>
          </a:p>
        </p:txBody>
      </p:sp>
      <p:sp>
        <p:nvSpPr>
          <p:cNvPr id="4" name="video_image"/>
          <p:cNvSpPr>
            <a:spLocks noGrp="1"/>
          </p:cNvSpPr>
          <p:nvPr>
            <p:ph type="pic" sz="quarter" idx="14"/>
          </p:nvPr>
        </p:nvSpPr>
        <p:spPr>
          <a:xfrm>
            <a:off x="347665" y="1698625"/>
            <a:ext cx="8366125" cy="2598738"/>
          </a:xfrm>
          <a:prstGeom prst="rect">
            <a:avLst/>
          </a:prstGeom>
          <a:solidFill>
            <a:schemeClr val="accent4">
              <a:lumMod val="20000"/>
              <a:lumOff val="80000"/>
            </a:schemeClr>
          </a:solidFill>
        </p:spPr>
        <p:txBody>
          <a:bodyPr/>
          <a:lstStyle>
            <a:lvl1pPr marL="0" indent="0">
              <a:buNone/>
              <a:defRPr/>
            </a:lvl1pPr>
          </a:lstStyle>
          <a:p>
            <a:pPr lvl="0"/>
            <a:r>
              <a:rPr lang="en-US" noProof="0" smtClean="0"/>
              <a:t>Click icon to add picture</a:t>
            </a:r>
            <a:endParaRPr lang="en-GB" noProof="0"/>
          </a:p>
        </p:txBody>
      </p:sp>
      <p:sp>
        <p:nvSpPr>
          <p:cNvPr id="11" name="stat_context"/>
          <p:cNvSpPr>
            <a:spLocks noGrp="1"/>
          </p:cNvSpPr>
          <p:nvPr>
            <p:ph type="body" sz="quarter" idx="11"/>
          </p:nvPr>
        </p:nvSpPr>
        <p:spPr>
          <a:xfrm>
            <a:off x="357014" y="1100139"/>
            <a:ext cx="8198024" cy="50006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7"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9"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2"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9132943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F62B0250-AF97-427E-893C-469C234DB19F}" type="datetimeFigureOut">
              <a:rPr lang="en-US" smtClean="0"/>
              <a:t>7/16/2020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ock-image-wall-x4">
    <p:spTree>
      <p:nvGrpSpPr>
        <p:cNvPr id="1" name=""/>
        <p:cNvGrpSpPr/>
        <p:nvPr/>
      </p:nvGrpSpPr>
      <p:grpSpPr>
        <a:xfrm>
          <a:off x="0" y="0"/>
          <a:ext cx="0" cy="0"/>
          <a:chOff x="0" y="0"/>
          <a:chExt cx="0" cy="0"/>
        </a:xfrm>
      </p:grpSpPr>
      <p:sp>
        <p:nvSpPr>
          <p:cNvPr id="9" name="image_border1"/>
          <p:cNvSpPr>
            <a:spLocks noChangeArrowheads="1"/>
          </p:cNvSpPr>
          <p:nvPr userDrawn="1"/>
        </p:nvSpPr>
        <p:spPr bwMode="auto">
          <a:xfrm>
            <a:off x="349250" y="1036638"/>
            <a:ext cx="3414713" cy="3244850"/>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0" name="image_border2"/>
          <p:cNvSpPr>
            <a:spLocks noChangeArrowheads="1"/>
          </p:cNvSpPr>
          <p:nvPr userDrawn="1"/>
        </p:nvSpPr>
        <p:spPr bwMode="auto">
          <a:xfrm>
            <a:off x="3870325" y="1036638"/>
            <a:ext cx="4843463" cy="1604962"/>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1" name="image_border3"/>
          <p:cNvSpPr>
            <a:spLocks noChangeArrowheads="1"/>
          </p:cNvSpPr>
          <p:nvPr userDrawn="1"/>
        </p:nvSpPr>
        <p:spPr bwMode="auto">
          <a:xfrm>
            <a:off x="3870325" y="2736850"/>
            <a:ext cx="2359025" cy="1544638"/>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2" name="image_border4"/>
          <p:cNvSpPr>
            <a:spLocks noChangeArrowheads="1"/>
          </p:cNvSpPr>
          <p:nvPr userDrawn="1"/>
        </p:nvSpPr>
        <p:spPr bwMode="auto">
          <a:xfrm>
            <a:off x="6343650" y="2736850"/>
            <a:ext cx="2370138" cy="1544638"/>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4" name="image1"/>
          <p:cNvSpPr>
            <a:spLocks noGrp="1"/>
          </p:cNvSpPr>
          <p:nvPr>
            <p:ph type="pic" sz="quarter" idx="13"/>
          </p:nvPr>
        </p:nvSpPr>
        <p:spPr>
          <a:xfrm>
            <a:off x="349251" y="1036639"/>
            <a:ext cx="3414713" cy="3244850"/>
          </a:xfrm>
          <a:prstGeom prst="rect">
            <a:avLst/>
          </a:prstGeom>
        </p:spPr>
        <p:txBody>
          <a:bodyPr/>
          <a:lstStyle>
            <a:lvl1pPr>
              <a:defRPr sz="1600"/>
            </a:lvl1pPr>
          </a:lstStyle>
          <a:p>
            <a:pPr lvl="0"/>
            <a:r>
              <a:rPr lang="en-US" noProof="0" smtClean="0"/>
              <a:t>Click icon to add picture</a:t>
            </a:r>
            <a:endParaRPr lang="en-GB" noProof="0"/>
          </a:p>
        </p:txBody>
      </p:sp>
      <p:sp>
        <p:nvSpPr>
          <p:cNvPr id="14" name="image2"/>
          <p:cNvSpPr>
            <a:spLocks noGrp="1"/>
          </p:cNvSpPr>
          <p:nvPr>
            <p:ph type="pic" sz="quarter" idx="14"/>
          </p:nvPr>
        </p:nvSpPr>
        <p:spPr>
          <a:xfrm>
            <a:off x="3870329" y="1036638"/>
            <a:ext cx="4843463" cy="1604962"/>
          </a:xfrm>
          <a:prstGeom prst="rect">
            <a:avLst/>
          </a:prstGeom>
        </p:spPr>
        <p:txBody>
          <a:bodyPr/>
          <a:lstStyle>
            <a:lvl1pPr>
              <a:defRPr sz="1600"/>
            </a:lvl1pPr>
          </a:lstStyle>
          <a:p>
            <a:pPr lvl="0"/>
            <a:r>
              <a:rPr lang="en-US" noProof="0" smtClean="0"/>
              <a:t>Click icon to add picture</a:t>
            </a:r>
            <a:endParaRPr lang="en-GB" noProof="0"/>
          </a:p>
        </p:txBody>
      </p:sp>
      <p:sp>
        <p:nvSpPr>
          <p:cNvPr id="15" name="image3"/>
          <p:cNvSpPr>
            <a:spLocks noGrp="1"/>
          </p:cNvSpPr>
          <p:nvPr>
            <p:ph type="pic" sz="quarter" idx="15"/>
          </p:nvPr>
        </p:nvSpPr>
        <p:spPr>
          <a:xfrm>
            <a:off x="3869159" y="2736852"/>
            <a:ext cx="2359025" cy="1544638"/>
          </a:xfrm>
          <a:prstGeom prst="rect">
            <a:avLst/>
          </a:prstGeom>
        </p:spPr>
        <p:txBody>
          <a:bodyPr/>
          <a:lstStyle>
            <a:lvl1pPr>
              <a:defRPr sz="1600"/>
            </a:lvl1pPr>
          </a:lstStyle>
          <a:p>
            <a:pPr lvl="0"/>
            <a:r>
              <a:rPr lang="en-US" noProof="0" smtClean="0"/>
              <a:t>Click icon to add picture</a:t>
            </a:r>
            <a:endParaRPr lang="en-GB" noProof="0"/>
          </a:p>
        </p:txBody>
      </p:sp>
      <p:sp>
        <p:nvSpPr>
          <p:cNvPr id="16" name="image4"/>
          <p:cNvSpPr>
            <a:spLocks noGrp="1"/>
          </p:cNvSpPr>
          <p:nvPr>
            <p:ph type="pic" sz="quarter" idx="16"/>
          </p:nvPr>
        </p:nvSpPr>
        <p:spPr>
          <a:xfrm>
            <a:off x="6372200" y="2736852"/>
            <a:ext cx="2340000" cy="1544638"/>
          </a:xfrm>
          <a:prstGeom prst="rect">
            <a:avLst/>
          </a:prstGeom>
        </p:spPr>
        <p:txBody>
          <a:bodyPr/>
          <a:lstStyle>
            <a:lvl1pPr>
              <a:defRPr sz="1600"/>
            </a:lvl1pPr>
          </a:lstStyle>
          <a:p>
            <a:pPr lvl="0"/>
            <a:r>
              <a:rPr lang="en-US" noProof="0" smtClean="0"/>
              <a:t>Click icon to add picture</a:t>
            </a:r>
            <a:endParaRPr lang="en-GB" noProof="0"/>
          </a:p>
        </p:txBody>
      </p:sp>
      <p:sp>
        <p:nvSpPr>
          <p:cNvPr id="24"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3" name="go_to_button"/>
          <p:cNvSpPr>
            <a:spLocks noGrp="1"/>
          </p:cNvSpPr>
          <p:nvPr>
            <p:ph type="body" sz="quarter" idx="17"/>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7"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16319111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ock-image-wall-x7">
    <p:spTree>
      <p:nvGrpSpPr>
        <p:cNvPr id="1" name=""/>
        <p:cNvGrpSpPr/>
        <p:nvPr/>
      </p:nvGrpSpPr>
      <p:grpSpPr>
        <a:xfrm>
          <a:off x="0" y="0"/>
          <a:ext cx="0" cy="0"/>
          <a:chOff x="0" y="0"/>
          <a:chExt cx="0" cy="0"/>
        </a:xfrm>
      </p:grpSpPr>
      <p:sp>
        <p:nvSpPr>
          <p:cNvPr id="12" name="image_border1"/>
          <p:cNvSpPr>
            <a:spLocks noChangeArrowheads="1"/>
          </p:cNvSpPr>
          <p:nvPr userDrawn="1"/>
        </p:nvSpPr>
        <p:spPr bwMode="auto">
          <a:xfrm>
            <a:off x="346075" y="1035050"/>
            <a:ext cx="2293938" cy="2176463"/>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3" name="image_border6"/>
          <p:cNvSpPr>
            <a:spLocks noChangeArrowheads="1"/>
          </p:cNvSpPr>
          <p:nvPr userDrawn="1"/>
        </p:nvSpPr>
        <p:spPr bwMode="auto">
          <a:xfrm>
            <a:off x="346075" y="3319463"/>
            <a:ext cx="2293938" cy="1036637"/>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7" name="image_border7"/>
          <p:cNvSpPr>
            <a:spLocks noChangeArrowheads="1"/>
          </p:cNvSpPr>
          <p:nvPr userDrawn="1"/>
        </p:nvSpPr>
        <p:spPr bwMode="auto">
          <a:xfrm>
            <a:off x="2767013" y="3319463"/>
            <a:ext cx="2293937" cy="1036637"/>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8" name="image_border4"/>
          <p:cNvSpPr>
            <a:spLocks noChangeArrowheads="1"/>
          </p:cNvSpPr>
          <p:nvPr userDrawn="1"/>
        </p:nvSpPr>
        <p:spPr bwMode="auto">
          <a:xfrm>
            <a:off x="2767013" y="2174875"/>
            <a:ext cx="2293937" cy="1036638"/>
          </a:xfrm>
          <a:prstGeom prst="rect">
            <a:avLst/>
          </a:prstGeom>
          <a:noFill/>
          <a:ln w="19050">
            <a:solidFill>
              <a:srgbClr val="CACACA"/>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20" name="image_border2"/>
          <p:cNvSpPr>
            <a:spLocks noChangeArrowheads="1"/>
          </p:cNvSpPr>
          <p:nvPr userDrawn="1"/>
        </p:nvSpPr>
        <p:spPr bwMode="auto">
          <a:xfrm>
            <a:off x="2767013" y="1035050"/>
            <a:ext cx="2852737" cy="1036638"/>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24" name="image_border5"/>
          <p:cNvSpPr>
            <a:spLocks noChangeArrowheads="1"/>
          </p:cNvSpPr>
          <p:nvPr userDrawn="1"/>
        </p:nvSpPr>
        <p:spPr bwMode="auto">
          <a:xfrm>
            <a:off x="5189538" y="2179638"/>
            <a:ext cx="2293937" cy="2176462"/>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25" name="image_border3"/>
          <p:cNvSpPr>
            <a:spLocks noChangeArrowheads="1"/>
          </p:cNvSpPr>
          <p:nvPr userDrawn="1"/>
        </p:nvSpPr>
        <p:spPr bwMode="auto">
          <a:xfrm>
            <a:off x="5738813" y="1035050"/>
            <a:ext cx="1744662" cy="1036638"/>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4" name="image1"/>
          <p:cNvSpPr>
            <a:spLocks noGrp="1"/>
          </p:cNvSpPr>
          <p:nvPr>
            <p:ph type="pic" sz="quarter" idx="13"/>
          </p:nvPr>
        </p:nvSpPr>
        <p:spPr>
          <a:xfrm>
            <a:off x="349251" y="1036638"/>
            <a:ext cx="2292350" cy="2176462"/>
          </a:xfrm>
          <a:prstGeom prst="rect">
            <a:avLst/>
          </a:prstGeom>
        </p:spPr>
        <p:txBody>
          <a:bodyPr/>
          <a:lstStyle>
            <a:lvl1pPr>
              <a:defRPr sz="1600"/>
            </a:lvl1pPr>
          </a:lstStyle>
          <a:p>
            <a:pPr lvl="0"/>
            <a:r>
              <a:rPr lang="en-US" noProof="0" smtClean="0"/>
              <a:t>Click icon to add picture</a:t>
            </a:r>
            <a:endParaRPr lang="en-GB" noProof="0"/>
          </a:p>
        </p:txBody>
      </p:sp>
      <p:sp>
        <p:nvSpPr>
          <p:cNvPr id="14" name="image2"/>
          <p:cNvSpPr>
            <a:spLocks noGrp="1"/>
          </p:cNvSpPr>
          <p:nvPr>
            <p:ph type="pic" sz="quarter" idx="14"/>
          </p:nvPr>
        </p:nvSpPr>
        <p:spPr>
          <a:xfrm>
            <a:off x="2769397" y="1030054"/>
            <a:ext cx="2851945" cy="1043222"/>
          </a:xfrm>
          <a:prstGeom prst="rect">
            <a:avLst/>
          </a:prstGeom>
        </p:spPr>
        <p:txBody>
          <a:bodyPr/>
          <a:lstStyle>
            <a:lvl1pPr>
              <a:defRPr sz="1600"/>
            </a:lvl1pPr>
          </a:lstStyle>
          <a:p>
            <a:pPr lvl="0"/>
            <a:r>
              <a:rPr lang="en-US" noProof="0" smtClean="0"/>
              <a:t>Click icon to add picture</a:t>
            </a:r>
            <a:endParaRPr lang="en-GB" noProof="0"/>
          </a:p>
        </p:txBody>
      </p:sp>
      <p:sp>
        <p:nvSpPr>
          <p:cNvPr id="15" name="image4"/>
          <p:cNvSpPr>
            <a:spLocks noGrp="1"/>
          </p:cNvSpPr>
          <p:nvPr>
            <p:ph type="pic" sz="quarter" idx="15"/>
          </p:nvPr>
        </p:nvSpPr>
        <p:spPr>
          <a:xfrm>
            <a:off x="2768601" y="2176465"/>
            <a:ext cx="2293938" cy="1036637"/>
          </a:xfrm>
          <a:prstGeom prst="rect">
            <a:avLst/>
          </a:prstGeom>
        </p:spPr>
        <p:txBody>
          <a:bodyPr/>
          <a:lstStyle>
            <a:lvl1pPr>
              <a:defRPr sz="1600"/>
            </a:lvl1pPr>
          </a:lstStyle>
          <a:p>
            <a:pPr lvl="0"/>
            <a:r>
              <a:rPr lang="en-US" noProof="0" smtClean="0"/>
              <a:t>Click icon to add picture</a:t>
            </a:r>
            <a:endParaRPr lang="en-GB" noProof="0"/>
          </a:p>
        </p:txBody>
      </p:sp>
      <p:sp>
        <p:nvSpPr>
          <p:cNvPr id="16" name="image3"/>
          <p:cNvSpPr>
            <a:spLocks noGrp="1"/>
          </p:cNvSpPr>
          <p:nvPr>
            <p:ph type="pic" sz="quarter" idx="16"/>
          </p:nvPr>
        </p:nvSpPr>
        <p:spPr>
          <a:xfrm>
            <a:off x="5740404" y="1036640"/>
            <a:ext cx="1744663" cy="1036637"/>
          </a:xfrm>
          <a:prstGeom prst="rect">
            <a:avLst/>
          </a:prstGeom>
        </p:spPr>
        <p:txBody>
          <a:bodyPr/>
          <a:lstStyle>
            <a:lvl1pPr>
              <a:defRPr sz="1600"/>
            </a:lvl1pPr>
          </a:lstStyle>
          <a:p>
            <a:pPr lvl="0"/>
            <a:r>
              <a:rPr lang="en-US" noProof="0" smtClean="0"/>
              <a:t>Click icon to add picture</a:t>
            </a:r>
            <a:endParaRPr lang="en-GB" noProof="0"/>
          </a:p>
        </p:txBody>
      </p:sp>
      <p:sp>
        <p:nvSpPr>
          <p:cNvPr id="21" name="image5"/>
          <p:cNvSpPr>
            <a:spLocks noGrp="1"/>
          </p:cNvSpPr>
          <p:nvPr>
            <p:ph type="pic" sz="quarter" idx="17"/>
          </p:nvPr>
        </p:nvSpPr>
        <p:spPr>
          <a:xfrm>
            <a:off x="5191125" y="2181227"/>
            <a:ext cx="2293938" cy="2176463"/>
          </a:xfrm>
          <a:prstGeom prst="rect">
            <a:avLst/>
          </a:prstGeom>
        </p:spPr>
        <p:txBody>
          <a:bodyPr/>
          <a:lstStyle>
            <a:lvl1pPr>
              <a:defRPr sz="1600"/>
            </a:lvl1pPr>
          </a:lstStyle>
          <a:p>
            <a:pPr lvl="0"/>
            <a:r>
              <a:rPr lang="en-US" noProof="0" smtClean="0"/>
              <a:t>Click icon to add picture</a:t>
            </a:r>
            <a:endParaRPr lang="en-GB" noProof="0"/>
          </a:p>
        </p:txBody>
      </p:sp>
      <p:sp>
        <p:nvSpPr>
          <p:cNvPr id="22" name="image7"/>
          <p:cNvSpPr>
            <a:spLocks noGrp="1"/>
          </p:cNvSpPr>
          <p:nvPr>
            <p:ph type="pic" sz="quarter" idx="18"/>
          </p:nvPr>
        </p:nvSpPr>
        <p:spPr>
          <a:xfrm>
            <a:off x="2768600" y="3321053"/>
            <a:ext cx="2293938" cy="1036637"/>
          </a:xfrm>
          <a:prstGeom prst="rect">
            <a:avLst/>
          </a:prstGeom>
        </p:spPr>
        <p:txBody>
          <a:bodyPr/>
          <a:lstStyle>
            <a:lvl1pPr>
              <a:defRPr sz="1600"/>
            </a:lvl1pPr>
          </a:lstStyle>
          <a:p>
            <a:pPr lvl="0"/>
            <a:r>
              <a:rPr lang="en-US" noProof="0" smtClean="0"/>
              <a:t>Click icon to add picture</a:t>
            </a:r>
            <a:endParaRPr lang="en-GB" noProof="0"/>
          </a:p>
        </p:txBody>
      </p:sp>
      <p:sp>
        <p:nvSpPr>
          <p:cNvPr id="32"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9" name="image6"/>
          <p:cNvSpPr>
            <a:spLocks noGrp="1"/>
          </p:cNvSpPr>
          <p:nvPr>
            <p:ph type="pic" sz="quarter" idx="19"/>
          </p:nvPr>
        </p:nvSpPr>
        <p:spPr>
          <a:xfrm>
            <a:off x="347663" y="3321053"/>
            <a:ext cx="2293938" cy="1036637"/>
          </a:xfrm>
          <a:prstGeom prst="rect">
            <a:avLst/>
          </a:prstGeom>
        </p:spPr>
        <p:txBody>
          <a:bodyPr/>
          <a:lstStyle>
            <a:lvl1pPr>
              <a:defRPr sz="1600"/>
            </a:lvl1pPr>
          </a:lstStyle>
          <a:p>
            <a:pPr lvl="0"/>
            <a:r>
              <a:rPr lang="en-US" noProof="0" smtClean="0"/>
              <a:t>Click icon to add picture</a:t>
            </a:r>
            <a:endParaRPr lang="en-GB" noProof="0"/>
          </a:p>
        </p:txBody>
      </p:sp>
      <p:sp>
        <p:nvSpPr>
          <p:cNvPr id="23" name="go_to_button"/>
          <p:cNvSpPr>
            <a:spLocks noGrp="1"/>
          </p:cNvSpPr>
          <p:nvPr>
            <p:ph type="body" sz="quarter" idx="20"/>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27"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38799196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ock-full-image">
    <p:spTree>
      <p:nvGrpSpPr>
        <p:cNvPr id="1" name=""/>
        <p:cNvGrpSpPr/>
        <p:nvPr/>
      </p:nvGrpSpPr>
      <p:grpSpPr>
        <a:xfrm>
          <a:off x="0" y="0"/>
          <a:ext cx="0" cy="0"/>
          <a:chOff x="0" y="0"/>
          <a:chExt cx="0" cy="0"/>
        </a:xfrm>
      </p:grpSpPr>
      <p:sp>
        <p:nvSpPr>
          <p:cNvPr id="5" name="image"/>
          <p:cNvSpPr>
            <a:spLocks noGrp="1"/>
          </p:cNvSpPr>
          <p:nvPr>
            <p:ph sz="quarter" idx="13"/>
          </p:nvPr>
        </p:nvSpPr>
        <p:spPr>
          <a:xfrm>
            <a:off x="0" y="0"/>
            <a:ext cx="9144000" cy="5143500"/>
          </a:xfrm>
          <a:prstGeom prst="rect">
            <a:avLst/>
          </a:prstGeo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73414816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ock-analysts">
    <p:spTree>
      <p:nvGrpSpPr>
        <p:cNvPr id="1" name=""/>
        <p:cNvGrpSpPr/>
        <p:nvPr/>
      </p:nvGrpSpPr>
      <p:grpSpPr>
        <a:xfrm>
          <a:off x="0" y="0"/>
          <a:ext cx="0" cy="0"/>
          <a:chOff x="0" y="0"/>
          <a:chExt cx="0" cy="0"/>
        </a:xfrm>
      </p:grpSpPr>
      <p:sp>
        <p:nvSpPr>
          <p:cNvPr id="4" name="Rectangle 3"/>
          <p:cNvSpPr/>
          <p:nvPr userDrawn="1"/>
        </p:nvSpPr>
        <p:spPr>
          <a:xfrm>
            <a:off x="6210300" y="0"/>
            <a:ext cx="2679700" cy="5148263"/>
          </a:xfrm>
          <a:prstGeom prst="rect">
            <a:avLst/>
          </a:prstGeom>
          <a:solidFill>
            <a:srgbClr val="128E6D"/>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a:defRPr/>
            </a:pPr>
            <a:endParaRPr lang="en-US"/>
          </a:p>
        </p:txBody>
      </p:sp>
      <p:pic>
        <p:nvPicPr>
          <p:cNvPr id="5" name="Picture 1" desc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918325" y="152400"/>
            <a:ext cx="127476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325438" y="4713288"/>
            <a:ext cx="7059612" cy="4000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a:spAutoFit/>
          </a:bodyP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fontAlgn="auto">
              <a:defRPr/>
            </a:pPr>
            <a:r>
              <a:rPr lang="en-US" sz="1000" i="1"/>
              <a:t>Our expert analysis of </a:t>
            </a:r>
            <a:r>
              <a:rPr lang="en-US" sz="1000" i="1">
                <a:latin typeface="+mn-lt"/>
              </a:rPr>
              <a:t>the</a:t>
            </a:r>
            <a:r>
              <a:rPr lang="en-US" sz="1000" i="1"/>
              <a:t> highest quality data and market research will help you grow your business.</a:t>
            </a:r>
          </a:p>
          <a:p>
            <a:pPr fontAlgn="auto">
              <a:defRPr/>
            </a:pPr>
            <a:endParaRPr lang="en-US" sz="1000" i="1">
              <a:sym typeface="Calibri"/>
            </a:endParaRPr>
          </a:p>
        </p:txBody>
      </p:sp>
      <p:sp>
        <p:nvSpPr>
          <p:cNvPr id="7" name="Balancing health and indulgence"/>
          <p:cNvSpPr txBox="1">
            <a:spLocks noChangeArrowheads="1"/>
          </p:cNvSpPr>
          <p:nvPr userDrawn="1"/>
        </p:nvSpPr>
        <p:spPr bwMode="auto">
          <a:xfrm>
            <a:off x="309563" y="4344988"/>
            <a:ext cx="5741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800" b="1" smtClean="0">
                <a:sym typeface="Helvetica" charset="0"/>
              </a:rPr>
              <a:t>The World’s Leading Market Intelligence Agency</a:t>
            </a:r>
          </a:p>
        </p:txBody>
      </p:sp>
      <p:sp>
        <p:nvSpPr>
          <p:cNvPr id="8" name="title" descr="title"/>
          <p:cNvSpPr txBox="1"/>
          <p:nvPr userDrawn="1"/>
        </p:nvSpPr>
        <p:spPr>
          <a:xfrm>
            <a:off x="288925" y="357188"/>
            <a:ext cx="5273675" cy="431800"/>
          </a:xfrm>
          <a:prstGeom prst="rect">
            <a:avLst/>
          </a:prstGeom>
        </p:spPr>
        <p:txBody>
          <a:bodyPr lIns="46800" rIns="46800">
            <a:normAutofit/>
          </a:bodyPr>
          <a:lstStyle>
            <a:defPPr>
              <a:defRPr lang="en-US"/>
            </a:defPPr>
            <a:lvl1pPr marL="0" algn="l" defTabSz="914400" rtl="0" eaLnBrk="1" fontAlgn="base" latinLnBrk="0" hangingPunct="1">
              <a:spcBef>
                <a:spcPct val="0"/>
              </a:spcBef>
              <a:spcAft>
                <a:spcPct val="0"/>
              </a:spcAft>
              <a:defRPr sz="2200" b="1" kern="1200">
                <a:solidFill>
                  <a:schemeClr val="tx1"/>
                </a:solidFill>
                <a:latin typeface="Arial" pitchFamily="34" charset="0"/>
                <a:ea typeface="+mj-ea"/>
                <a:cs typeface="Arial" pitchFamily="34" charset="0"/>
              </a:defRPr>
            </a:lvl1pPr>
            <a:lvl2pPr marL="457200" algn="l" defTabSz="914400" rtl="0" eaLnBrk="1" fontAlgn="base" latinLnBrk="0" hangingPunct="1">
              <a:spcBef>
                <a:spcPct val="0"/>
              </a:spcBef>
              <a:spcAft>
                <a:spcPct val="0"/>
              </a:spcAft>
              <a:defRPr sz="2200" b="1" kern="1200">
                <a:solidFill>
                  <a:schemeClr val="tx1"/>
                </a:solidFill>
                <a:latin typeface="Arial" pitchFamily="34" charset="0"/>
                <a:ea typeface="+mn-ea"/>
                <a:cs typeface="Arial" pitchFamily="34" charset="0"/>
              </a:defRPr>
            </a:lvl2pPr>
            <a:lvl3pPr marL="914400" algn="l" defTabSz="914400" rtl="0" eaLnBrk="1" fontAlgn="base" latinLnBrk="0" hangingPunct="1">
              <a:spcBef>
                <a:spcPct val="0"/>
              </a:spcBef>
              <a:spcAft>
                <a:spcPct val="0"/>
              </a:spcAft>
              <a:defRPr sz="2200" b="1" kern="1200">
                <a:solidFill>
                  <a:schemeClr val="tx1"/>
                </a:solidFill>
                <a:latin typeface="Arial" pitchFamily="34" charset="0"/>
                <a:ea typeface="+mn-ea"/>
                <a:cs typeface="Arial" pitchFamily="34" charset="0"/>
              </a:defRPr>
            </a:lvl3pPr>
            <a:lvl4pPr marL="1371600" algn="l" defTabSz="914400" rtl="0" eaLnBrk="1" fontAlgn="base" latinLnBrk="0" hangingPunct="1">
              <a:spcBef>
                <a:spcPct val="0"/>
              </a:spcBef>
              <a:spcAft>
                <a:spcPct val="0"/>
              </a:spcAft>
              <a:defRPr sz="2200" b="1" kern="1200">
                <a:solidFill>
                  <a:schemeClr val="tx1"/>
                </a:solidFill>
                <a:latin typeface="Arial" pitchFamily="34" charset="0"/>
                <a:ea typeface="+mn-ea"/>
                <a:cs typeface="Arial" pitchFamily="34" charset="0"/>
              </a:defRPr>
            </a:lvl4pPr>
            <a:lvl5pPr marL="1828800" algn="l" defTabSz="914400" rtl="0" eaLnBrk="1" fontAlgn="base" latinLnBrk="0" hangingPunct="1">
              <a:spcBef>
                <a:spcPct val="0"/>
              </a:spcBef>
              <a:spcAft>
                <a:spcPct val="0"/>
              </a:spcAft>
              <a:defRPr sz="2200" b="1" kern="1200">
                <a:solidFill>
                  <a:schemeClr val="tx1"/>
                </a:solidFill>
                <a:latin typeface="Arial" pitchFamily="34" charset="0"/>
                <a:ea typeface="+mn-ea"/>
                <a:cs typeface="Arial" pitchFamily="34" charset="0"/>
              </a:defRPr>
            </a:lvl5pPr>
            <a:lvl6pPr marL="457200" algn="l" defTabSz="914400" rtl="0" eaLnBrk="1" fontAlgn="base" latinLnBrk="0" hangingPunct="1">
              <a:spcBef>
                <a:spcPct val="0"/>
              </a:spcBef>
              <a:spcAft>
                <a:spcPct val="0"/>
              </a:spcAft>
              <a:defRPr sz="2200" b="1" kern="1200">
                <a:solidFill>
                  <a:schemeClr val="tx1"/>
                </a:solidFill>
                <a:latin typeface="Arial" pitchFamily="34" charset="0"/>
                <a:ea typeface="+mn-ea"/>
                <a:cs typeface="Arial" pitchFamily="34" charset="0"/>
              </a:defRPr>
            </a:lvl6pPr>
            <a:lvl7pPr marL="914400" algn="l" defTabSz="914400" rtl="0" eaLnBrk="1" fontAlgn="base" latinLnBrk="0" hangingPunct="1">
              <a:spcBef>
                <a:spcPct val="0"/>
              </a:spcBef>
              <a:spcAft>
                <a:spcPct val="0"/>
              </a:spcAft>
              <a:defRPr sz="2200" b="1" kern="1200">
                <a:solidFill>
                  <a:schemeClr val="tx1"/>
                </a:solidFill>
                <a:latin typeface="Arial" pitchFamily="34" charset="0"/>
                <a:ea typeface="+mn-ea"/>
                <a:cs typeface="Arial" pitchFamily="34" charset="0"/>
              </a:defRPr>
            </a:lvl7pPr>
            <a:lvl8pPr marL="1371600" algn="l" defTabSz="914400" rtl="0" eaLnBrk="1" fontAlgn="base" latinLnBrk="0" hangingPunct="1">
              <a:spcBef>
                <a:spcPct val="0"/>
              </a:spcBef>
              <a:spcAft>
                <a:spcPct val="0"/>
              </a:spcAft>
              <a:defRPr sz="2200" b="1" kern="1200">
                <a:solidFill>
                  <a:schemeClr val="tx1"/>
                </a:solidFill>
                <a:latin typeface="Arial" pitchFamily="34" charset="0"/>
                <a:ea typeface="+mn-ea"/>
                <a:cs typeface="Arial" pitchFamily="34" charset="0"/>
              </a:defRPr>
            </a:lvl8pPr>
            <a:lvl9pPr marL="1828800" algn="l" rtl="0" eaLnBrk="1" fontAlgn="base" hangingPunct="1">
              <a:spcBef>
                <a:spcPct val="0"/>
              </a:spcBef>
              <a:spcAft>
                <a:spcPct val="0"/>
              </a:spcAft>
              <a:defRPr sz="2200" b="1">
                <a:solidFill>
                  <a:schemeClr val="tx1"/>
                </a:solidFill>
                <a:latin typeface="Arial" pitchFamily="34" charset="0"/>
                <a:cs typeface="Arial" pitchFamily="34" charset="0"/>
              </a:defRPr>
            </a:lvl9pPr>
          </a:lstStyle>
          <a:p>
            <a:pPr>
              <a:defRPr/>
            </a:pPr>
            <a:r>
              <a:rPr lang="en-GB" sz="1600" smtClean="0"/>
              <a:t>Meet the Expert</a:t>
            </a:r>
            <a:endParaRPr lang="en-GB" sz="1600"/>
          </a:p>
        </p:txBody>
      </p:sp>
      <p:pic>
        <p:nvPicPr>
          <p:cNvPr id="9" name="Picture 7" descr="Asset 1@4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940425" y="1871663"/>
            <a:ext cx="3043238"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to go here that is Lorem Ipsom"/>
          <p:cNvSpPr txBox="1">
            <a:spLocks noChangeArrowheads="1"/>
          </p:cNvSpPr>
          <p:nvPr userDrawn="1"/>
        </p:nvSpPr>
        <p:spPr bwMode="auto">
          <a:xfrm>
            <a:off x="6196013" y="915988"/>
            <a:ext cx="27178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en-US" altLang="en-US" sz="1800" b="1">
                <a:solidFill>
                  <a:schemeClr val="bg1"/>
                </a:solidFill>
                <a:latin typeface="+mj-lt"/>
                <a:sym typeface="Helvetica" charset="0"/>
              </a:rPr>
              <a:t>HELPING </a:t>
            </a:r>
          </a:p>
          <a:p>
            <a:pPr algn="ctr" eaLnBrk="1" hangingPunct="1">
              <a:defRPr/>
            </a:pPr>
            <a:r>
              <a:rPr lang="en-US" altLang="en-US" sz="1800" b="1">
                <a:solidFill>
                  <a:schemeClr val="bg1"/>
                </a:solidFill>
                <a:latin typeface="+mj-lt"/>
                <a:sym typeface="Helvetica" charset="0"/>
              </a:rPr>
              <a:t>BUSINESSES </a:t>
            </a:r>
          </a:p>
          <a:p>
            <a:pPr algn="ctr" eaLnBrk="1" hangingPunct="1">
              <a:defRPr/>
            </a:pPr>
            <a:r>
              <a:rPr lang="en-US" altLang="en-US" sz="1800" b="1">
                <a:solidFill>
                  <a:schemeClr val="bg1"/>
                </a:solidFill>
                <a:latin typeface="+mj-lt"/>
                <a:sym typeface="Helvetica" charset="0"/>
              </a:rPr>
              <a:t>TO GROW</a:t>
            </a:r>
          </a:p>
        </p:txBody>
      </p:sp>
      <p:sp>
        <p:nvSpPr>
          <p:cNvPr id="3" name="analyst_photo"/>
          <p:cNvSpPr>
            <a:spLocks noGrp="1"/>
          </p:cNvSpPr>
          <p:nvPr>
            <p:ph type="pic" sz="quarter" idx="10"/>
          </p:nvPr>
        </p:nvSpPr>
        <p:spPr>
          <a:xfrm>
            <a:off x="328612" y="1125540"/>
            <a:ext cx="1939925" cy="1939925"/>
          </a:xfrm>
          <a:prstGeom prst="rect">
            <a:avLst/>
          </a:prstGeom>
        </p:spPr>
        <p:txBody>
          <a:bodyPr/>
          <a:lstStyle>
            <a:lvl1pPr marL="0" indent="0">
              <a:buNone/>
              <a:defRPr sz="1600"/>
            </a:lvl1pPr>
          </a:lstStyle>
          <a:p>
            <a:pPr lvl="0"/>
            <a:r>
              <a:rPr lang="en-US" noProof="0" smtClean="0"/>
              <a:t>Click icon to add picture</a:t>
            </a:r>
            <a:endParaRPr lang="en-GB" noProof="0" smtClean="0"/>
          </a:p>
        </p:txBody>
      </p:sp>
      <p:sp>
        <p:nvSpPr>
          <p:cNvPr id="13" name="analyst_info"/>
          <p:cNvSpPr>
            <a:spLocks noGrp="1"/>
          </p:cNvSpPr>
          <p:nvPr>
            <p:ph type="body" sz="quarter" idx="16"/>
          </p:nvPr>
        </p:nvSpPr>
        <p:spPr>
          <a:xfrm>
            <a:off x="333378" y="3067050"/>
            <a:ext cx="5229225" cy="836082"/>
          </a:xfrm>
          <a:prstGeom prst="rect">
            <a:avLst/>
          </a:prstGeom>
        </p:spPr>
        <p:txBody>
          <a:bodyPr lIns="0" tIns="46800" rIns="0" bIns="46800"/>
          <a:lstStyle>
            <a:lvl1pPr marL="0" indent="0">
              <a:buNone/>
              <a:defRPr sz="1200" b="0" baseline="0">
                <a:solidFill>
                  <a:schemeClr val="tx1"/>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26589881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xfer-block-wall-of-text">
    <p:spTree>
      <p:nvGrpSpPr>
        <p:cNvPr id="1" name=""/>
        <p:cNvGrpSpPr/>
        <p:nvPr/>
      </p:nvGrpSpPr>
      <p:grpSpPr>
        <a:xfrm>
          <a:off x="0" y="0"/>
          <a:ext cx="0" cy="0"/>
          <a:chOff x="0" y="0"/>
          <a:chExt cx="0" cy="0"/>
        </a:xfrm>
      </p:grpSpPr>
      <p:sp>
        <p:nvSpPr>
          <p:cNvPr id="11" name="text"/>
          <p:cNvSpPr>
            <a:spLocks noGrp="1"/>
          </p:cNvSpPr>
          <p:nvPr>
            <p:ph type="body" sz="quarter" idx="11"/>
          </p:nvPr>
        </p:nvSpPr>
        <p:spPr>
          <a:xfrm>
            <a:off x="347663" y="352426"/>
            <a:ext cx="8207375" cy="4162425"/>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4"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Tree>
    <p:extLst>
      <p:ext uri="{BB962C8B-B14F-4D97-AF65-F5344CB8AC3E}">
        <p14:creationId xmlns:p14="http://schemas.microsoft.com/office/powerpoint/2010/main" val="97874782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ock-two-image-right">
    <p:spTree>
      <p:nvGrpSpPr>
        <p:cNvPr id="1" name=""/>
        <p:cNvGrpSpPr/>
        <p:nvPr/>
      </p:nvGrpSpPr>
      <p:grpSpPr>
        <a:xfrm>
          <a:off x="0" y="0"/>
          <a:ext cx="0" cy="0"/>
          <a:chOff x="0" y="0"/>
          <a:chExt cx="0" cy="0"/>
        </a:xfrm>
      </p:grpSpPr>
      <p:sp>
        <p:nvSpPr>
          <p:cNvPr id="10" name="image_border2"/>
          <p:cNvSpPr>
            <a:spLocks noChangeArrowheads="1"/>
          </p:cNvSpPr>
          <p:nvPr userDrawn="1"/>
        </p:nvSpPr>
        <p:spPr bwMode="auto">
          <a:xfrm>
            <a:off x="6110288" y="1036638"/>
            <a:ext cx="2603500" cy="2598737"/>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2" name="image_border1"/>
          <p:cNvSpPr>
            <a:spLocks noChangeArrowheads="1"/>
          </p:cNvSpPr>
          <p:nvPr userDrawn="1"/>
        </p:nvSpPr>
        <p:spPr bwMode="auto">
          <a:xfrm>
            <a:off x="3233738" y="1036638"/>
            <a:ext cx="2603500" cy="2598737"/>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1" name="text"/>
          <p:cNvSpPr>
            <a:spLocks noGrp="1"/>
          </p:cNvSpPr>
          <p:nvPr>
            <p:ph type="body" sz="quarter" idx="11"/>
          </p:nvPr>
        </p:nvSpPr>
        <p:spPr>
          <a:xfrm>
            <a:off x="347664" y="1100140"/>
            <a:ext cx="2547937" cy="312261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8" name="media_caption2"/>
          <p:cNvSpPr>
            <a:spLocks noGrp="1"/>
          </p:cNvSpPr>
          <p:nvPr>
            <p:ph type="body" sz="quarter" idx="14"/>
          </p:nvPr>
        </p:nvSpPr>
        <p:spPr>
          <a:xfrm>
            <a:off x="6112095" y="3641522"/>
            <a:ext cx="2602964" cy="400050"/>
          </a:xfrm>
          <a:prstGeom prst="rect">
            <a:avLst/>
          </a:prstGeom>
        </p:spPr>
        <p:txBody>
          <a:bodyPr/>
          <a:lstStyle>
            <a:lvl1pPr marL="0" indent="0">
              <a:buNone/>
              <a:defRPr sz="1000" i="0">
                <a:solidFill>
                  <a:srgbClr val="7F7F7F"/>
                </a:solidFill>
                <a:latin typeface="+mn-lt"/>
              </a:defRPr>
            </a:lvl1pPr>
          </a:lstStyle>
          <a:p>
            <a:pPr lvl="0"/>
            <a:r>
              <a:rPr lang="en-US" smtClean="0"/>
              <a:t>Click to edit Master text styles</a:t>
            </a:r>
          </a:p>
        </p:txBody>
      </p:sp>
      <p:sp>
        <p:nvSpPr>
          <p:cNvPr id="5" name="callout_image2"/>
          <p:cNvSpPr>
            <a:spLocks noGrp="1"/>
          </p:cNvSpPr>
          <p:nvPr>
            <p:ph type="pic" sz="quarter" idx="15"/>
          </p:nvPr>
        </p:nvSpPr>
        <p:spPr>
          <a:xfrm>
            <a:off x="6111252" y="1036640"/>
            <a:ext cx="2603500" cy="2598737"/>
          </a:xfrm>
          <a:prstGeom prst="rect">
            <a:avLst/>
          </a:prstGeom>
        </p:spPr>
        <p:txBody>
          <a:bodyPr/>
          <a:lstStyle/>
          <a:p>
            <a:pPr lvl="0"/>
            <a:r>
              <a:rPr lang="en-US" noProof="0" smtClean="0"/>
              <a:t>Click icon to add picture</a:t>
            </a:r>
            <a:endParaRPr lang="en-GB" noProof="0"/>
          </a:p>
        </p:txBody>
      </p:sp>
      <p:sp>
        <p:nvSpPr>
          <p:cNvPr id="16" name="media_caption1"/>
          <p:cNvSpPr>
            <a:spLocks noGrp="1"/>
          </p:cNvSpPr>
          <p:nvPr>
            <p:ph type="body" sz="quarter" idx="16"/>
          </p:nvPr>
        </p:nvSpPr>
        <p:spPr>
          <a:xfrm>
            <a:off x="3234274" y="3641523"/>
            <a:ext cx="2602964" cy="400050"/>
          </a:xfrm>
          <a:prstGeom prst="rect">
            <a:avLst/>
          </a:prstGeom>
        </p:spPr>
        <p:txBody>
          <a:bodyPr/>
          <a:lstStyle>
            <a:lvl1pPr marL="0" indent="0">
              <a:buNone/>
              <a:defRPr sz="1000" i="0">
                <a:solidFill>
                  <a:srgbClr val="7F7F7F"/>
                </a:solidFill>
                <a:latin typeface="+mn-lt"/>
              </a:defRPr>
            </a:lvl1pPr>
          </a:lstStyle>
          <a:p>
            <a:pPr lvl="0"/>
            <a:r>
              <a:rPr lang="en-US" smtClean="0"/>
              <a:t>Click to edit Master text styles</a:t>
            </a:r>
          </a:p>
        </p:txBody>
      </p:sp>
      <p:sp>
        <p:nvSpPr>
          <p:cNvPr id="17" name="callout_image1"/>
          <p:cNvSpPr>
            <a:spLocks noGrp="1"/>
          </p:cNvSpPr>
          <p:nvPr>
            <p:ph type="pic" sz="quarter" idx="17"/>
          </p:nvPr>
        </p:nvSpPr>
        <p:spPr>
          <a:xfrm>
            <a:off x="3233431" y="1036641"/>
            <a:ext cx="2603500" cy="2598737"/>
          </a:xfrm>
          <a:prstGeom prst="rect">
            <a:avLst/>
          </a:prstGeom>
        </p:spPr>
        <p:txBody>
          <a:bodyPr/>
          <a:lstStyle/>
          <a:p>
            <a:pPr lvl="0"/>
            <a:r>
              <a:rPr lang="en-US" noProof="0" smtClean="0"/>
              <a:t>Click icon to add picture</a:t>
            </a:r>
            <a:endParaRPr lang="en-GB" noProof="0"/>
          </a:p>
        </p:txBody>
      </p:sp>
      <p:sp>
        <p:nvSpPr>
          <p:cNvPr id="21"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5" name="go_to_button"/>
          <p:cNvSpPr>
            <a:spLocks noGrp="1"/>
          </p:cNvSpPr>
          <p:nvPr>
            <p:ph type="body" sz="quarter" idx="18"/>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3"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93861310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ock-two-image-left">
    <p:spTree>
      <p:nvGrpSpPr>
        <p:cNvPr id="1" name=""/>
        <p:cNvGrpSpPr/>
        <p:nvPr/>
      </p:nvGrpSpPr>
      <p:grpSpPr>
        <a:xfrm>
          <a:off x="0" y="0"/>
          <a:ext cx="0" cy="0"/>
          <a:chOff x="0" y="0"/>
          <a:chExt cx="0" cy="0"/>
        </a:xfrm>
      </p:grpSpPr>
      <p:sp>
        <p:nvSpPr>
          <p:cNvPr id="10" name="image_border2"/>
          <p:cNvSpPr>
            <a:spLocks noChangeArrowheads="1"/>
          </p:cNvSpPr>
          <p:nvPr userDrawn="1"/>
        </p:nvSpPr>
        <p:spPr bwMode="auto">
          <a:xfrm>
            <a:off x="3206750" y="1036638"/>
            <a:ext cx="2603500" cy="2598737"/>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1" name="image_border1"/>
          <p:cNvSpPr>
            <a:spLocks noChangeArrowheads="1"/>
          </p:cNvSpPr>
          <p:nvPr userDrawn="1"/>
        </p:nvSpPr>
        <p:spPr bwMode="auto">
          <a:xfrm>
            <a:off x="330200" y="1036638"/>
            <a:ext cx="2603500" cy="2598737"/>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23" name="text"/>
          <p:cNvSpPr>
            <a:spLocks noGrp="1"/>
          </p:cNvSpPr>
          <p:nvPr>
            <p:ph type="body" sz="quarter" idx="11"/>
          </p:nvPr>
        </p:nvSpPr>
        <p:spPr>
          <a:xfrm>
            <a:off x="6156176" y="1100140"/>
            <a:ext cx="2547937" cy="312261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24" name="media_caption2"/>
          <p:cNvSpPr>
            <a:spLocks noGrp="1"/>
          </p:cNvSpPr>
          <p:nvPr>
            <p:ph type="body" sz="quarter" idx="14"/>
          </p:nvPr>
        </p:nvSpPr>
        <p:spPr>
          <a:xfrm>
            <a:off x="3207946" y="3641522"/>
            <a:ext cx="2602964" cy="400050"/>
          </a:xfrm>
          <a:prstGeom prst="rect">
            <a:avLst/>
          </a:prstGeom>
        </p:spPr>
        <p:txBody>
          <a:bodyPr/>
          <a:lstStyle>
            <a:lvl1pPr marL="0" indent="0">
              <a:buNone/>
              <a:defRPr sz="1000" i="0">
                <a:solidFill>
                  <a:srgbClr val="7F7F7F"/>
                </a:solidFill>
                <a:latin typeface="+mn-lt"/>
              </a:defRPr>
            </a:lvl1pPr>
          </a:lstStyle>
          <a:p>
            <a:pPr lvl="0"/>
            <a:r>
              <a:rPr lang="en-US" smtClean="0"/>
              <a:t>Click to edit Master text styles</a:t>
            </a:r>
          </a:p>
        </p:txBody>
      </p:sp>
      <p:sp>
        <p:nvSpPr>
          <p:cNvPr id="25" name="callout_image2"/>
          <p:cNvSpPr>
            <a:spLocks noGrp="1"/>
          </p:cNvSpPr>
          <p:nvPr>
            <p:ph type="pic" sz="quarter" idx="15"/>
          </p:nvPr>
        </p:nvSpPr>
        <p:spPr>
          <a:xfrm>
            <a:off x="3207103" y="1036640"/>
            <a:ext cx="2603500" cy="2598737"/>
          </a:xfrm>
          <a:prstGeom prst="rect">
            <a:avLst/>
          </a:prstGeom>
        </p:spPr>
        <p:txBody>
          <a:bodyPr/>
          <a:lstStyle/>
          <a:p>
            <a:pPr lvl="0"/>
            <a:r>
              <a:rPr lang="en-US" noProof="0" smtClean="0"/>
              <a:t>Click icon to add picture</a:t>
            </a:r>
            <a:endParaRPr lang="en-GB" noProof="0"/>
          </a:p>
        </p:txBody>
      </p:sp>
      <p:sp>
        <p:nvSpPr>
          <p:cNvPr id="26" name="media_caption1"/>
          <p:cNvSpPr>
            <a:spLocks noGrp="1"/>
          </p:cNvSpPr>
          <p:nvPr>
            <p:ph type="body" sz="quarter" idx="16"/>
          </p:nvPr>
        </p:nvSpPr>
        <p:spPr>
          <a:xfrm>
            <a:off x="330125" y="3641523"/>
            <a:ext cx="2602964" cy="400050"/>
          </a:xfrm>
          <a:prstGeom prst="rect">
            <a:avLst/>
          </a:prstGeom>
        </p:spPr>
        <p:txBody>
          <a:bodyPr/>
          <a:lstStyle>
            <a:lvl1pPr marL="0" indent="0">
              <a:buNone/>
              <a:defRPr sz="1000" i="0">
                <a:solidFill>
                  <a:srgbClr val="7F7F7F"/>
                </a:solidFill>
                <a:latin typeface="+mn-lt"/>
              </a:defRPr>
            </a:lvl1pPr>
          </a:lstStyle>
          <a:p>
            <a:pPr lvl="0"/>
            <a:r>
              <a:rPr lang="en-US" smtClean="0"/>
              <a:t>Click to edit Master text styles</a:t>
            </a:r>
          </a:p>
        </p:txBody>
      </p:sp>
      <p:sp>
        <p:nvSpPr>
          <p:cNvPr id="27" name="callout_image1"/>
          <p:cNvSpPr>
            <a:spLocks noGrp="1"/>
          </p:cNvSpPr>
          <p:nvPr>
            <p:ph type="pic" sz="quarter" idx="17"/>
          </p:nvPr>
        </p:nvSpPr>
        <p:spPr>
          <a:xfrm>
            <a:off x="329282" y="1036641"/>
            <a:ext cx="2603500" cy="2598737"/>
          </a:xfrm>
          <a:prstGeom prst="rect">
            <a:avLst/>
          </a:prstGeom>
        </p:spPr>
        <p:txBody>
          <a:bodyPr/>
          <a:lstStyle/>
          <a:p>
            <a:pPr lvl="0"/>
            <a:r>
              <a:rPr lang="en-US" noProof="0" smtClean="0"/>
              <a:t>Click icon to add picture</a:t>
            </a:r>
            <a:endParaRPr lang="en-GB" noProof="0"/>
          </a:p>
        </p:txBody>
      </p:sp>
      <p:sp>
        <p:nvSpPr>
          <p:cNvPr id="29"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32" name="go_to_button"/>
          <p:cNvSpPr>
            <a:spLocks noGrp="1"/>
          </p:cNvSpPr>
          <p:nvPr>
            <p:ph type="body" sz="quarter" idx="18"/>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3"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56984731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ock-two-third-table-right">
    <p:spTree>
      <p:nvGrpSpPr>
        <p:cNvPr id="1" name=""/>
        <p:cNvGrpSpPr/>
        <p:nvPr/>
      </p:nvGrpSpPr>
      <p:grpSpPr>
        <a:xfrm>
          <a:off x="0" y="0"/>
          <a:ext cx="0" cy="0"/>
          <a:chOff x="0" y="0"/>
          <a:chExt cx="0" cy="0"/>
        </a:xfrm>
      </p:grpSpPr>
      <p:graphicFrame>
        <p:nvGraphicFramePr>
          <p:cNvPr id="7" name="table" descr="table"/>
          <p:cNvGraphicFramePr>
            <a:graphicFrameLocks noGrp="1"/>
          </p:cNvGraphicFramePr>
          <p:nvPr/>
        </p:nvGraphicFramePr>
        <p:xfrm>
          <a:off x="3203575" y="1563688"/>
          <a:ext cx="5545140" cy="2663830"/>
        </p:xfrm>
        <a:graphic>
          <a:graphicData uri="http://schemas.openxmlformats.org/drawingml/2006/table">
            <a:tbl>
              <a:tblPr firstRow="1" bandRow="1">
                <a:tableStyleId>{5C22544A-7EE6-4342-B048-85BDC9FD1C3A}</a:tableStyleId>
              </a:tblPr>
              <a:tblGrid>
                <a:gridCol w="1109028"/>
                <a:gridCol w="1109028"/>
                <a:gridCol w="1109028"/>
                <a:gridCol w="1109028"/>
                <a:gridCol w="1109028"/>
              </a:tblGrid>
              <a:tr h="266383">
                <a:tc>
                  <a:txBody>
                    <a:bodyPr/>
                    <a:lstStyle/>
                    <a:p>
                      <a:pPr lvl="0" algn="l"/>
                      <a:r>
                        <a:rPr lang="en-US" sz="800" b="1" i="0" smtClean="0">
                          <a:solidFill>
                            <a:schemeClr val="tx1"/>
                          </a:solidFill>
                          <a:latin typeface="+mn-lt"/>
                          <a:cs typeface="Helvetica"/>
                        </a:rPr>
                        <a:t>Text/Numbers</a:t>
                      </a:r>
                      <a:endParaRPr lang="en-US" sz="800" b="1" i="0">
                        <a:solidFill>
                          <a:schemeClr val="tx1"/>
                        </a:solidFill>
                        <a:latin typeface="+mn-lt"/>
                        <a:cs typeface="Helvetica"/>
                      </a:endParaRPr>
                    </a:p>
                  </a:txBody>
                  <a:tcPr marL="91449" marR="91449" marT="45717" marB="45717" anchor="ctr">
                    <a:solidFill>
                      <a:schemeClr val="bg1"/>
                    </a:solidFill>
                  </a:tcPr>
                </a:tc>
                <a:tc>
                  <a:txBody>
                    <a:bodyPr/>
                    <a:lstStyle/>
                    <a:p>
                      <a:pPr lvl="0" algn="l"/>
                      <a:r>
                        <a:rPr lang="en-US" sz="800" b="1" i="0" smtClean="0">
                          <a:solidFill>
                            <a:schemeClr val="tx1"/>
                          </a:solidFill>
                          <a:latin typeface="+mn-lt"/>
                          <a:cs typeface="Helvetica"/>
                        </a:rPr>
                        <a:t>Text/Numbers</a:t>
                      </a:r>
                      <a:endParaRPr lang="en-US" sz="800" b="1" i="0">
                        <a:solidFill>
                          <a:schemeClr val="tx1"/>
                        </a:solidFill>
                        <a:latin typeface="+mn-lt"/>
                        <a:cs typeface="Helvetica"/>
                      </a:endParaRPr>
                    </a:p>
                  </a:txBody>
                  <a:tcPr marL="91449" marR="91449" marT="45717" marB="45717" anchor="ctr">
                    <a:solidFill>
                      <a:schemeClr val="bg1"/>
                    </a:solidFill>
                  </a:tcPr>
                </a:tc>
                <a:tc>
                  <a:txBody>
                    <a:bodyPr/>
                    <a:lstStyle/>
                    <a:p>
                      <a:pPr lvl="0" algn="l"/>
                      <a:r>
                        <a:rPr lang="en-US" sz="800" b="1" i="0" smtClean="0">
                          <a:solidFill>
                            <a:schemeClr val="tx1"/>
                          </a:solidFill>
                          <a:latin typeface="+mn-lt"/>
                          <a:cs typeface="Helvetica"/>
                        </a:rPr>
                        <a:t>Text/Numbers</a:t>
                      </a:r>
                      <a:endParaRPr lang="en-US" sz="800" b="1" i="0">
                        <a:solidFill>
                          <a:schemeClr val="tx1"/>
                        </a:solidFill>
                        <a:latin typeface="+mn-lt"/>
                        <a:cs typeface="Helvetica"/>
                      </a:endParaRPr>
                    </a:p>
                  </a:txBody>
                  <a:tcPr marL="91449" marR="91449" marT="45717" marB="45717" anchor="ctr">
                    <a:solidFill>
                      <a:schemeClr val="bg1"/>
                    </a:solidFill>
                  </a:tcPr>
                </a:tc>
                <a:tc>
                  <a:txBody>
                    <a:bodyPr/>
                    <a:lstStyle/>
                    <a:p>
                      <a:pPr lvl="0" algn="l"/>
                      <a:r>
                        <a:rPr lang="en-US" sz="800" b="1" i="0" smtClean="0">
                          <a:solidFill>
                            <a:schemeClr val="tx1"/>
                          </a:solidFill>
                          <a:latin typeface="+mn-lt"/>
                          <a:cs typeface="Helvetica"/>
                        </a:rPr>
                        <a:t>Text/Numbers</a:t>
                      </a:r>
                      <a:endParaRPr lang="en-US" sz="800" b="1" i="0">
                        <a:solidFill>
                          <a:schemeClr val="tx1"/>
                        </a:solidFill>
                        <a:latin typeface="+mn-lt"/>
                        <a:cs typeface="Helvetica"/>
                      </a:endParaRPr>
                    </a:p>
                  </a:txBody>
                  <a:tcPr marL="91449" marR="91449" marT="45717" marB="45717" anchor="ctr">
                    <a:solidFill>
                      <a:schemeClr val="bg1"/>
                    </a:solidFill>
                  </a:tcPr>
                </a:tc>
                <a:tc>
                  <a:txBody>
                    <a:bodyPr/>
                    <a:lstStyle/>
                    <a:p>
                      <a:pPr lvl="0" algn="l"/>
                      <a:r>
                        <a:rPr lang="en-US" sz="800" b="1" i="0" smtClean="0">
                          <a:solidFill>
                            <a:schemeClr val="tx1"/>
                          </a:solidFill>
                          <a:latin typeface="+mn-lt"/>
                          <a:cs typeface="Helvetica"/>
                        </a:rPr>
                        <a:t>Text/Numbers</a:t>
                      </a:r>
                      <a:endParaRPr lang="en-US" sz="800" b="1" i="0">
                        <a:solidFill>
                          <a:schemeClr val="tx1"/>
                        </a:solidFill>
                        <a:latin typeface="+mn-lt"/>
                        <a:cs typeface="Helvetica"/>
                      </a:endParaRPr>
                    </a:p>
                  </a:txBody>
                  <a:tcPr marL="91449" marR="91449" marT="45717" marB="45717" anchor="ctr">
                    <a:solidFill>
                      <a:schemeClr val="bg1"/>
                    </a:solidFill>
                  </a:tcPr>
                </a:tc>
              </a:tr>
              <a:tr h="266383">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9" marR="91449"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r>
              <a:tr h="266383">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9" marR="91449"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solidFill>
                  </a:tcPr>
                </a:tc>
              </a:tr>
              <a:tr h="266383">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9" marR="91449"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r>
              <a:tr h="266383">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9" marR="91449"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solidFill>
                  </a:tcPr>
                </a:tc>
              </a:tr>
              <a:tr h="266383">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9" marR="91449"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r>
              <a:tr h="266383">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9" marR="91449"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solidFill>
                  </a:tcPr>
                </a:tc>
              </a:tr>
              <a:tr h="266383">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9" marR="91449"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r>
              <a:tr h="266383">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9" marR="91449"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solidFill>
                  </a:tcPr>
                </a:tc>
              </a:tr>
              <a:tr h="266383">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49" marR="91449"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49" marR="91449" marT="45717" marB="45717" anchor="ctr">
                    <a:solidFill>
                      <a:schemeClr val="bg1">
                        <a:lumMod val="95000"/>
                      </a:schemeClr>
                    </a:solidFill>
                  </a:tcPr>
                </a:tc>
              </a:tr>
            </a:tbl>
          </a:graphicData>
        </a:graphic>
      </p:graphicFrame>
      <p:sp>
        <p:nvSpPr>
          <p:cNvPr id="11" name="text"/>
          <p:cNvSpPr>
            <a:spLocks noGrp="1"/>
          </p:cNvSpPr>
          <p:nvPr>
            <p:ph type="body" sz="quarter" idx="11"/>
          </p:nvPr>
        </p:nvSpPr>
        <p:spPr>
          <a:xfrm>
            <a:off x="347665" y="1100137"/>
            <a:ext cx="2547936" cy="3122613"/>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2" name="caption"/>
          <p:cNvSpPr>
            <a:spLocks noGrp="1"/>
          </p:cNvSpPr>
          <p:nvPr>
            <p:ph type="body" sz="quarter" idx="13"/>
          </p:nvPr>
        </p:nvSpPr>
        <p:spPr>
          <a:xfrm>
            <a:off x="3233738" y="1106489"/>
            <a:ext cx="4991100" cy="39211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4"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8"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0"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50654940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ock-two-third-table-left">
    <p:spTree>
      <p:nvGrpSpPr>
        <p:cNvPr id="1" name=""/>
        <p:cNvGrpSpPr/>
        <p:nvPr/>
      </p:nvGrpSpPr>
      <p:grpSpPr>
        <a:xfrm>
          <a:off x="0" y="0"/>
          <a:ext cx="0" cy="0"/>
          <a:chOff x="0" y="0"/>
          <a:chExt cx="0" cy="0"/>
        </a:xfrm>
      </p:grpSpPr>
      <p:graphicFrame>
        <p:nvGraphicFramePr>
          <p:cNvPr id="7" name="table" descr="table"/>
          <p:cNvGraphicFramePr>
            <a:graphicFrameLocks noGrp="1"/>
          </p:cNvGraphicFramePr>
          <p:nvPr/>
        </p:nvGraphicFramePr>
        <p:xfrm>
          <a:off x="323850" y="1563688"/>
          <a:ext cx="5543550" cy="2663830"/>
        </p:xfrm>
        <a:graphic>
          <a:graphicData uri="http://schemas.openxmlformats.org/drawingml/2006/table">
            <a:tbl>
              <a:tblPr firstRow="1" bandRow="1">
                <a:tableStyleId>{5C22544A-7EE6-4342-B048-85BDC9FD1C3A}</a:tableStyleId>
              </a:tblPr>
              <a:tblGrid>
                <a:gridCol w="1108710"/>
                <a:gridCol w="1108710"/>
                <a:gridCol w="1108710"/>
                <a:gridCol w="1108710"/>
                <a:gridCol w="1108710"/>
              </a:tblGrid>
              <a:tr h="266383">
                <a:tc>
                  <a:txBody>
                    <a:bodyPr/>
                    <a:lstStyle/>
                    <a:p>
                      <a:pPr lvl="0" algn="l"/>
                      <a:r>
                        <a:rPr lang="en-US" sz="800" b="1" i="0" smtClean="0">
                          <a:solidFill>
                            <a:schemeClr val="tx1"/>
                          </a:solidFill>
                          <a:latin typeface="+mn-lt"/>
                          <a:cs typeface="Helvetica"/>
                        </a:rPr>
                        <a:t>Text/Numbers</a:t>
                      </a:r>
                      <a:endParaRPr lang="en-US" sz="800" b="1" i="0">
                        <a:solidFill>
                          <a:schemeClr val="tx1"/>
                        </a:solidFill>
                        <a:latin typeface="+mn-lt"/>
                        <a:cs typeface="Helvetica"/>
                      </a:endParaRPr>
                    </a:p>
                  </a:txBody>
                  <a:tcPr marL="91422" marR="91422" marT="45717" marB="45717" anchor="ctr">
                    <a:solidFill>
                      <a:schemeClr val="bg1"/>
                    </a:solidFill>
                  </a:tcPr>
                </a:tc>
                <a:tc>
                  <a:txBody>
                    <a:bodyPr/>
                    <a:lstStyle/>
                    <a:p>
                      <a:pPr lvl="0" algn="l"/>
                      <a:r>
                        <a:rPr lang="en-US" sz="800" b="1" i="0" smtClean="0">
                          <a:solidFill>
                            <a:schemeClr val="tx1"/>
                          </a:solidFill>
                          <a:latin typeface="+mn-lt"/>
                          <a:cs typeface="Helvetica"/>
                        </a:rPr>
                        <a:t>Text/Numbers</a:t>
                      </a:r>
                      <a:endParaRPr lang="en-US" sz="800" b="1" i="0">
                        <a:solidFill>
                          <a:schemeClr val="tx1"/>
                        </a:solidFill>
                        <a:latin typeface="+mn-lt"/>
                        <a:cs typeface="Helvetica"/>
                      </a:endParaRPr>
                    </a:p>
                  </a:txBody>
                  <a:tcPr marL="91422" marR="91422" marT="45717" marB="45717" anchor="ctr">
                    <a:solidFill>
                      <a:schemeClr val="bg1"/>
                    </a:solidFill>
                  </a:tcPr>
                </a:tc>
                <a:tc>
                  <a:txBody>
                    <a:bodyPr/>
                    <a:lstStyle/>
                    <a:p>
                      <a:pPr lvl="0" algn="l"/>
                      <a:r>
                        <a:rPr lang="en-US" sz="800" b="1" i="0" smtClean="0">
                          <a:solidFill>
                            <a:schemeClr val="tx1"/>
                          </a:solidFill>
                          <a:latin typeface="+mn-lt"/>
                          <a:cs typeface="Helvetica"/>
                        </a:rPr>
                        <a:t>Text/Numbers</a:t>
                      </a:r>
                      <a:endParaRPr lang="en-US" sz="800" b="1" i="0">
                        <a:solidFill>
                          <a:schemeClr val="tx1"/>
                        </a:solidFill>
                        <a:latin typeface="+mn-lt"/>
                        <a:cs typeface="Helvetica"/>
                      </a:endParaRPr>
                    </a:p>
                  </a:txBody>
                  <a:tcPr marL="91422" marR="91422" marT="45717" marB="45717" anchor="ctr">
                    <a:solidFill>
                      <a:schemeClr val="bg1"/>
                    </a:solidFill>
                  </a:tcPr>
                </a:tc>
                <a:tc>
                  <a:txBody>
                    <a:bodyPr/>
                    <a:lstStyle/>
                    <a:p>
                      <a:pPr lvl="0" algn="l"/>
                      <a:r>
                        <a:rPr lang="en-US" sz="800" b="1" i="0" smtClean="0">
                          <a:solidFill>
                            <a:schemeClr val="tx1"/>
                          </a:solidFill>
                          <a:latin typeface="+mn-lt"/>
                          <a:cs typeface="Helvetica"/>
                        </a:rPr>
                        <a:t>Text/Numbers</a:t>
                      </a:r>
                      <a:endParaRPr lang="en-US" sz="800" b="1" i="0">
                        <a:solidFill>
                          <a:schemeClr val="tx1"/>
                        </a:solidFill>
                        <a:latin typeface="+mn-lt"/>
                        <a:cs typeface="Helvetica"/>
                      </a:endParaRPr>
                    </a:p>
                  </a:txBody>
                  <a:tcPr marL="91422" marR="91422" marT="45717" marB="45717" anchor="ctr">
                    <a:solidFill>
                      <a:schemeClr val="bg1"/>
                    </a:solidFill>
                  </a:tcPr>
                </a:tc>
                <a:tc>
                  <a:txBody>
                    <a:bodyPr/>
                    <a:lstStyle/>
                    <a:p>
                      <a:pPr lvl="0" algn="l"/>
                      <a:r>
                        <a:rPr lang="en-US" sz="800" b="1" i="0" smtClean="0">
                          <a:solidFill>
                            <a:schemeClr val="tx1"/>
                          </a:solidFill>
                          <a:latin typeface="+mn-lt"/>
                          <a:cs typeface="Helvetica"/>
                        </a:rPr>
                        <a:t>Text/Numbers</a:t>
                      </a:r>
                      <a:endParaRPr lang="en-US" sz="800" b="1" i="0">
                        <a:solidFill>
                          <a:schemeClr val="tx1"/>
                        </a:solidFill>
                        <a:latin typeface="+mn-lt"/>
                        <a:cs typeface="Helvetica"/>
                      </a:endParaRPr>
                    </a:p>
                  </a:txBody>
                  <a:tcPr marL="91422" marR="91422" marT="45717" marB="45717" anchor="ctr">
                    <a:solidFill>
                      <a:schemeClr val="bg1"/>
                    </a:solidFill>
                  </a:tcPr>
                </a:tc>
              </a:tr>
              <a:tr h="266383">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22" marR="91422"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r>
              <a:tr h="266383">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22" marR="91422"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solidFill>
                  </a:tcPr>
                </a:tc>
              </a:tr>
              <a:tr h="266383">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22" marR="91422"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r>
              <a:tr h="266383">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22" marR="91422"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solidFill>
                  </a:tcPr>
                </a:tc>
              </a:tr>
              <a:tr h="266383">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22" marR="91422"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r>
              <a:tr h="266383">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22" marR="91422"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solidFill>
                  </a:tcPr>
                </a:tc>
              </a:tr>
              <a:tr h="266383">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22" marR="91422"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r>
              <a:tr h="266383">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22" marR="91422"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solidFill>
                  </a:tcPr>
                </a:tc>
              </a:tr>
              <a:tr h="266383">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800" b="0" i="0" smtClean="0">
                          <a:solidFill>
                            <a:schemeClr val="bg1">
                              <a:lumMod val="50000"/>
                            </a:schemeClr>
                          </a:solidFill>
                          <a:latin typeface="+mn-lt"/>
                          <a:cs typeface="Helvetica"/>
                        </a:rPr>
                        <a:t>Text/Numbers</a:t>
                      </a:r>
                    </a:p>
                  </a:txBody>
                  <a:tcPr marL="91422" marR="91422"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c>
                  <a:txBody>
                    <a:bodyPr/>
                    <a:lstStyle/>
                    <a:p>
                      <a:pPr lvl="0" algn="l"/>
                      <a:r>
                        <a:rPr lang="en-US" sz="800" b="0" i="0" smtClean="0">
                          <a:solidFill>
                            <a:schemeClr val="bg1">
                              <a:lumMod val="50000"/>
                            </a:schemeClr>
                          </a:solidFill>
                          <a:latin typeface="+mn-lt"/>
                          <a:cs typeface="Helvetica"/>
                        </a:rPr>
                        <a:t>Text/Numbers</a:t>
                      </a:r>
                      <a:endParaRPr lang="en-US" sz="800" b="0" i="0">
                        <a:solidFill>
                          <a:schemeClr val="bg1">
                            <a:lumMod val="50000"/>
                          </a:schemeClr>
                        </a:solidFill>
                        <a:latin typeface="+mn-lt"/>
                        <a:cs typeface="Helvetica"/>
                      </a:endParaRPr>
                    </a:p>
                  </a:txBody>
                  <a:tcPr marL="91422" marR="91422" marT="45717" marB="45717" anchor="ctr">
                    <a:solidFill>
                      <a:schemeClr val="bg1">
                        <a:lumMod val="95000"/>
                      </a:schemeClr>
                    </a:solidFill>
                  </a:tcPr>
                </a:tc>
              </a:tr>
            </a:tbl>
          </a:graphicData>
        </a:graphic>
      </p:graphicFrame>
      <p:sp>
        <p:nvSpPr>
          <p:cNvPr id="3" name="text"/>
          <p:cNvSpPr>
            <a:spLocks noGrp="1"/>
          </p:cNvSpPr>
          <p:nvPr>
            <p:ph type="body" sz="quarter" idx="11"/>
          </p:nvPr>
        </p:nvSpPr>
        <p:spPr>
          <a:xfrm>
            <a:off x="6127752" y="1100137"/>
            <a:ext cx="2547936" cy="3122613"/>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4" name="caption"/>
          <p:cNvSpPr>
            <a:spLocks noGrp="1"/>
          </p:cNvSpPr>
          <p:nvPr>
            <p:ph type="body" sz="quarter" idx="13"/>
          </p:nvPr>
        </p:nvSpPr>
        <p:spPr>
          <a:xfrm>
            <a:off x="325116" y="1106489"/>
            <a:ext cx="4991100" cy="39211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6"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9" name="go_to_button"/>
          <p:cNvSpPr>
            <a:spLocks noGrp="1"/>
          </p:cNvSpPr>
          <p:nvPr>
            <p:ph type="body" sz="quarter" idx="16"/>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8"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67245952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ock-asset">
    <p:spTree>
      <p:nvGrpSpPr>
        <p:cNvPr id="1" name=""/>
        <p:cNvGrpSpPr/>
        <p:nvPr/>
      </p:nvGrpSpPr>
      <p:grpSpPr>
        <a:xfrm>
          <a:off x="0" y="0"/>
          <a:ext cx="0" cy="0"/>
          <a:chOff x="0" y="0"/>
          <a:chExt cx="0" cy="0"/>
        </a:xfrm>
      </p:grpSpPr>
      <p:sp>
        <p:nvSpPr>
          <p:cNvPr id="12" name="transparency1"/>
          <p:cNvSpPr>
            <a:spLocks noChangeArrowheads="1"/>
          </p:cNvSpPr>
          <p:nvPr userDrawn="1"/>
        </p:nvSpPr>
        <p:spPr bwMode="auto">
          <a:xfrm>
            <a:off x="323850" y="1749425"/>
            <a:ext cx="2603500" cy="2598738"/>
          </a:xfrm>
          <a:prstGeom prst="rect">
            <a:avLst/>
          </a:prstGeom>
          <a:solidFill>
            <a:schemeClr val="bg1"/>
          </a:solidFill>
          <a:ln w="19050">
            <a:solidFill>
              <a:srgbClr val="CACACA"/>
            </a:solidFill>
            <a:miter lim="400000"/>
          </a:ln>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ct val="0"/>
              </a:spcBef>
              <a:spcAft>
                <a:spcPct val="0"/>
              </a:spcAft>
              <a:defRPr/>
            </a:pPr>
            <a:endParaRPr lang="en-US" altLang="en-US" sz="1800"/>
          </a:p>
        </p:txBody>
      </p:sp>
      <p:sp>
        <p:nvSpPr>
          <p:cNvPr id="13" name="download_button1"/>
          <p:cNvSpPr>
            <a:spLocks noChangeArrowheads="1"/>
          </p:cNvSpPr>
          <p:nvPr userDrawn="1"/>
        </p:nvSpPr>
        <p:spPr bwMode="auto">
          <a:xfrm>
            <a:off x="666750" y="3895725"/>
            <a:ext cx="1933575" cy="447675"/>
          </a:xfrm>
          <a:prstGeom prst="rect">
            <a:avLst/>
          </a:prstGeom>
          <a:solidFill>
            <a:schemeClr val="bg1">
              <a:lumMod val="95000"/>
            </a:schemeClr>
          </a:solidFill>
          <a:ln w="19050">
            <a:solidFill>
              <a:schemeClr val="bg1">
                <a:lumMod val="75000"/>
              </a:schemeClr>
            </a:solidFill>
            <a:miter lim="400000"/>
          </a:ln>
        </p:spPr>
        <p:txBody>
          <a:bodyPr lIns="45719" rIns="45719"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fontAlgn="auto">
              <a:spcBef>
                <a:spcPct val="0"/>
              </a:spcBef>
              <a:spcAft>
                <a:spcPct val="0"/>
              </a:spcAft>
              <a:defRPr/>
            </a:pPr>
            <a:r>
              <a:rPr lang="en-US" sz="1200" b="1" smtClean="0">
                <a:ea typeface="ＭＳ Ｐゴシック" charset="0"/>
                <a:cs typeface="ＭＳ Ｐゴシック" charset="0"/>
              </a:rPr>
              <a:t>Download</a:t>
            </a:r>
            <a:endParaRPr lang="en-US" sz="1200" b="1">
              <a:ea typeface="ＭＳ Ｐゴシック" charset="0"/>
              <a:cs typeface="ＭＳ Ｐゴシック" charset="0"/>
            </a:endParaRPr>
          </a:p>
        </p:txBody>
      </p:sp>
      <p:sp>
        <p:nvSpPr>
          <p:cNvPr id="16" name="transparency2"/>
          <p:cNvSpPr>
            <a:spLocks noChangeArrowheads="1"/>
          </p:cNvSpPr>
          <p:nvPr userDrawn="1"/>
        </p:nvSpPr>
        <p:spPr bwMode="auto">
          <a:xfrm>
            <a:off x="3203575" y="1757363"/>
            <a:ext cx="2603500" cy="2598737"/>
          </a:xfrm>
          <a:prstGeom prst="rect">
            <a:avLst/>
          </a:prstGeom>
          <a:solidFill>
            <a:schemeClr val="bg1"/>
          </a:solidFill>
          <a:ln w="19050">
            <a:solidFill>
              <a:srgbClr val="CACACA"/>
            </a:solidFill>
            <a:miter lim="400000"/>
          </a:ln>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ct val="0"/>
              </a:spcBef>
              <a:spcAft>
                <a:spcPct val="0"/>
              </a:spcAft>
              <a:defRPr/>
            </a:pPr>
            <a:endParaRPr lang="en-US" altLang="en-US" sz="1800"/>
          </a:p>
        </p:txBody>
      </p:sp>
      <p:sp>
        <p:nvSpPr>
          <p:cNvPr id="17" name="download_button2"/>
          <p:cNvSpPr>
            <a:spLocks noChangeArrowheads="1"/>
          </p:cNvSpPr>
          <p:nvPr userDrawn="1"/>
        </p:nvSpPr>
        <p:spPr bwMode="auto">
          <a:xfrm>
            <a:off x="3538538" y="3895725"/>
            <a:ext cx="1933575" cy="447675"/>
          </a:xfrm>
          <a:prstGeom prst="rect">
            <a:avLst/>
          </a:prstGeom>
          <a:solidFill>
            <a:schemeClr val="bg1">
              <a:lumMod val="95000"/>
            </a:schemeClr>
          </a:solidFill>
          <a:ln w="19050">
            <a:solidFill>
              <a:schemeClr val="bg1">
                <a:lumMod val="75000"/>
              </a:schemeClr>
            </a:solidFill>
            <a:miter lim="400000"/>
          </a:ln>
        </p:spPr>
        <p:txBody>
          <a:bodyPr lIns="45719" rIns="45719"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fontAlgn="auto">
              <a:spcBef>
                <a:spcPct val="0"/>
              </a:spcBef>
              <a:spcAft>
                <a:spcPct val="0"/>
              </a:spcAft>
              <a:defRPr/>
            </a:pPr>
            <a:r>
              <a:rPr lang="en-US" sz="1200" b="1" smtClean="0">
                <a:ea typeface="ＭＳ Ｐゴシック" charset="0"/>
                <a:cs typeface="ＭＳ Ｐゴシック" charset="0"/>
              </a:rPr>
              <a:t>Download</a:t>
            </a:r>
            <a:endParaRPr lang="en-US" sz="1200" b="1">
              <a:ea typeface="ＭＳ Ｐゴシック" charset="0"/>
              <a:cs typeface="ＭＳ Ｐゴシック" charset="0"/>
            </a:endParaRPr>
          </a:p>
        </p:txBody>
      </p:sp>
      <p:sp>
        <p:nvSpPr>
          <p:cNvPr id="18" name="transparency3"/>
          <p:cNvSpPr>
            <a:spLocks noChangeArrowheads="1"/>
          </p:cNvSpPr>
          <p:nvPr userDrawn="1"/>
        </p:nvSpPr>
        <p:spPr bwMode="auto">
          <a:xfrm>
            <a:off x="6011863" y="1749425"/>
            <a:ext cx="2603500" cy="2598738"/>
          </a:xfrm>
          <a:prstGeom prst="rect">
            <a:avLst/>
          </a:prstGeom>
          <a:solidFill>
            <a:schemeClr val="bg1"/>
          </a:solidFill>
          <a:ln w="19050">
            <a:solidFill>
              <a:srgbClr val="CACACA"/>
            </a:solidFill>
            <a:miter lim="400000"/>
          </a:ln>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ct val="0"/>
              </a:spcBef>
              <a:spcAft>
                <a:spcPct val="0"/>
              </a:spcAft>
              <a:defRPr/>
            </a:pPr>
            <a:endParaRPr lang="en-US" altLang="en-US" sz="1800"/>
          </a:p>
        </p:txBody>
      </p:sp>
      <p:sp>
        <p:nvSpPr>
          <p:cNvPr id="19" name="download_button3"/>
          <p:cNvSpPr>
            <a:spLocks noChangeArrowheads="1"/>
          </p:cNvSpPr>
          <p:nvPr userDrawn="1"/>
        </p:nvSpPr>
        <p:spPr bwMode="auto">
          <a:xfrm>
            <a:off x="6354763" y="3895725"/>
            <a:ext cx="1933575" cy="447675"/>
          </a:xfrm>
          <a:prstGeom prst="rect">
            <a:avLst/>
          </a:prstGeom>
          <a:solidFill>
            <a:schemeClr val="bg1">
              <a:lumMod val="95000"/>
            </a:schemeClr>
          </a:solidFill>
          <a:ln w="19050">
            <a:solidFill>
              <a:schemeClr val="bg1">
                <a:lumMod val="75000"/>
              </a:schemeClr>
            </a:solidFill>
            <a:miter lim="400000"/>
          </a:ln>
        </p:spPr>
        <p:txBody>
          <a:bodyPr lIns="45719" rIns="45719"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fontAlgn="auto">
              <a:spcBef>
                <a:spcPct val="0"/>
              </a:spcBef>
              <a:spcAft>
                <a:spcPct val="0"/>
              </a:spcAft>
              <a:defRPr/>
            </a:pPr>
            <a:r>
              <a:rPr lang="en-US" sz="1200" b="1" smtClean="0">
                <a:ea typeface="ＭＳ Ｐゴシック" charset="0"/>
                <a:cs typeface="ＭＳ Ｐゴシック" charset="0"/>
              </a:rPr>
              <a:t>Download</a:t>
            </a:r>
            <a:endParaRPr lang="en-US" sz="1200" b="1">
              <a:ea typeface="ＭＳ Ｐゴシック" charset="0"/>
              <a:cs typeface="ＭＳ Ｐゴシック" charset="0"/>
            </a:endParaRPr>
          </a:p>
        </p:txBody>
      </p:sp>
      <p:sp>
        <p:nvSpPr>
          <p:cNvPr id="2" name="title"/>
          <p:cNvSpPr>
            <a:spLocks noGrp="1"/>
          </p:cNvSpPr>
          <p:nvPr>
            <p:ph type="title"/>
          </p:nvPr>
        </p:nvSpPr>
        <p:spPr>
          <a:xfrm>
            <a:off x="28575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1" name="stat_context"/>
          <p:cNvSpPr>
            <a:spLocks noGrp="1"/>
          </p:cNvSpPr>
          <p:nvPr>
            <p:ph type="body" sz="quarter" idx="11"/>
          </p:nvPr>
        </p:nvSpPr>
        <p:spPr>
          <a:xfrm>
            <a:off x="347663" y="1062038"/>
            <a:ext cx="8207375" cy="642937"/>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4" name="stat_follow_on1"/>
          <p:cNvSpPr>
            <a:spLocks noGrp="1"/>
          </p:cNvSpPr>
          <p:nvPr>
            <p:ph type="body" sz="quarter" idx="15"/>
          </p:nvPr>
        </p:nvSpPr>
        <p:spPr>
          <a:xfrm>
            <a:off x="445815" y="3076575"/>
            <a:ext cx="2306638" cy="581025"/>
          </a:xfrm>
          <a:prstGeom prst="rect">
            <a:avLst/>
          </a:prstGeom>
        </p:spPr>
        <p:txBody>
          <a:bodyPr/>
          <a:lstStyle>
            <a:lvl1pPr marL="0" indent="0" algn="ctr">
              <a:buNone/>
              <a:defRPr sz="1200"/>
            </a:lvl1pPr>
          </a:lstStyle>
          <a:p>
            <a:pPr lvl="0"/>
            <a:r>
              <a:rPr lang="en-US" smtClean="0"/>
              <a:t>Click to edit Master text styles</a:t>
            </a:r>
          </a:p>
        </p:txBody>
      </p:sp>
      <p:sp>
        <p:nvSpPr>
          <p:cNvPr id="26" name="file_icon1"/>
          <p:cNvSpPr>
            <a:spLocks noGrp="1"/>
          </p:cNvSpPr>
          <p:nvPr>
            <p:ph type="pic" sz="quarter" idx="16"/>
          </p:nvPr>
        </p:nvSpPr>
        <p:spPr>
          <a:xfrm>
            <a:off x="1199828" y="2003424"/>
            <a:ext cx="867600" cy="866775"/>
          </a:xfrm>
          <a:prstGeom prst="rect">
            <a:avLst/>
          </a:prstGeom>
        </p:spPr>
        <p:txBody>
          <a:bodyPr/>
          <a:lstStyle>
            <a:lvl1pPr marL="0" indent="0">
              <a:buNone/>
              <a:defRPr sz="1400" baseline="0"/>
            </a:lvl1pPr>
          </a:lstStyle>
          <a:p>
            <a:pPr lvl="0"/>
            <a:r>
              <a:rPr lang="en-US" noProof="0" smtClean="0"/>
              <a:t>Click icon to add picture</a:t>
            </a:r>
            <a:endParaRPr lang="en-GB" noProof="0"/>
          </a:p>
        </p:txBody>
      </p:sp>
      <p:sp>
        <p:nvSpPr>
          <p:cNvPr id="10" name="go_to_button"/>
          <p:cNvSpPr>
            <a:spLocks noGrp="1"/>
          </p:cNvSpPr>
          <p:nvPr>
            <p:ph type="body" sz="quarter" idx="17"/>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4" name="stat_follow_on2"/>
          <p:cNvSpPr>
            <a:spLocks noGrp="1"/>
          </p:cNvSpPr>
          <p:nvPr>
            <p:ph type="body" sz="quarter" idx="18"/>
          </p:nvPr>
        </p:nvSpPr>
        <p:spPr>
          <a:xfrm>
            <a:off x="3352279" y="3055144"/>
            <a:ext cx="2306638" cy="581025"/>
          </a:xfrm>
          <a:prstGeom prst="rect">
            <a:avLst/>
          </a:prstGeom>
        </p:spPr>
        <p:txBody>
          <a:bodyPr/>
          <a:lstStyle>
            <a:lvl1pPr marL="0" indent="0" algn="ctr">
              <a:buNone/>
              <a:defRPr sz="1200"/>
            </a:lvl1pPr>
          </a:lstStyle>
          <a:p>
            <a:pPr lvl="0"/>
            <a:r>
              <a:rPr lang="en-US" smtClean="0"/>
              <a:t>Click to edit Master text styles</a:t>
            </a:r>
          </a:p>
        </p:txBody>
      </p:sp>
      <p:sp>
        <p:nvSpPr>
          <p:cNvPr id="15" name="file_icon2"/>
          <p:cNvSpPr>
            <a:spLocks noGrp="1"/>
          </p:cNvSpPr>
          <p:nvPr>
            <p:ph type="pic" sz="quarter" idx="19"/>
          </p:nvPr>
        </p:nvSpPr>
        <p:spPr>
          <a:xfrm>
            <a:off x="4071797" y="1995686"/>
            <a:ext cx="867600" cy="866775"/>
          </a:xfrm>
          <a:prstGeom prst="rect">
            <a:avLst/>
          </a:prstGeom>
        </p:spPr>
        <p:txBody>
          <a:bodyPr/>
          <a:lstStyle>
            <a:lvl1pPr marL="0" indent="0">
              <a:buNone/>
              <a:defRPr sz="1400" baseline="0"/>
            </a:lvl1pPr>
          </a:lstStyle>
          <a:p>
            <a:pPr lvl="0"/>
            <a:r>
              <a:rPr lang="en-US" noProof="0" smtClean="0"/>
              <a:t>Click icon to add picture</a:t>
            </a:r>
            <a:endParaRPr lang="en-GB" noProof="0"/>
          </a:p>
        </p:txBody>
      </p:sp>
      <p:sp>
        <p:nvSpPr>
          <p:cNvPr id="20" name="stat_follow_on3"/>
          <p:cNvSpPr>
            <a:spLocks noGrp="1"/>
          </p:cNvSpPr>
          <p:nvPr>
            <p:ph type="body" sz="quarter" idx="20"/>
          </p:nvPr>
        </p:nvSpPr>
        <p:spPr>
          <a:xfrm>
            <a:off x="6134447" y="3076575"/>
            <a:ext cx="2306638" cy="581025"/>
          </a:xfrm>
          <a:prstGeom prst="rect">
            <a:avLst/>
          </a:prstGeom>
        </p:spPr>
        <p:txBody>
          <a:bodyPr/>
          <a:lstStyle>
            <a:lvl1pPr marL="0" indent="0" algn="ctr">
              <a:buNone/>
              <a:defRPr sz="1200"/>
            </a:lvl1pPr>
          </a:lstStyle>
          <a:p>
            <a:pPr lvl="0"/>
            <a:r>
              <a:rPr lang="en-US" smtClean="0"/>
              <a:t>Click to edit Master text styles</a:t>
            </a:r>
          </a:p>
        </p:txBody>
      </p:sp>
      <p:sp>
        <p:nvSpPr>
          <p:cNvPr id="21" name="file_icon3"/>
          <p:cNvSpPr>
            <a:spLocks noGrp="1"/>
          </p:cNvSpPr>
          <p:nvPr>
            <p:ph type="pic" sz="quarter" idx="21"/>
          </p:nvPr>
        </p:nvSpPr>
        <p:spPr>
          <a:xfrm>
            <a:off x="6888460" y="2003424"/>
            <a:ext cx="867600" cy="866775"/>
          </a:xfrm>
          <a:prstGeom prst="rect">
            <a:avLst/>
          </a:prstGeom>
        </p:spPr>
        <p:txBody>
          <a:bodyPr/>
          <a:lstStyle>
            <a:lvl1pPr marL="0" indent="0">
              <a:buNone/>
              <a:defRPr sz="1400" baseline="0"/>
            </a:lvl1pPr>
          </a:lstStyle>
          <a:p>
            <a:pPr lvl="0"/>
            <a:r>
              <a:rPr lang="en-US" noProof="0" smtClean="0"/>
              <a:t>Click icon to add picture</a:t>
            </a:r>
            <a:endParaRPr lang="en-GB" noProof="0"/>
          </a:p>
        </p:txBody>
      </p:sp>
      <p:sp>
        <p:nvSpPr>
          <p:cNvPr id="23"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8487675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E91DE2D3-1F95-4383-AB98-403C03C88565}" type="datetimeFigureOut">
              <a:rPr lang="en-US" smtClean="0"/>
              <a:t>7/16/2020</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ock-quadrant">
    <p:spTree>
      <p:nvGrpSpPr>
        <p:cNvPr id="1" name=""/>
        <p:cNvGrpSpPr/>
        <p:nvPr/>
      </p:nvGrpSpPr>
      <p:grpSpPr>
        <a:xfrm>
          <a:off x="0" y="0"/>
          <a:ext cx="0" cy="0"/>
          <a:chOff x="0" y="0"/>
          <a:chExt cx="0" cy="0"/>
        </a:xfrm>
      </p:grpSpPr>
      <p:sp>
        <p:nvSpPr>
          <p:cNvPr id="9" name="Rectangle"/>
          <p:cNvSpPr>
            <a:spLocks noChangeArrowheads="1"/>
          </p:cNvSpPr>
          <p:nvPr userDrawn="1"/>
        </p:nvSpPr>
        <p:spPr bwMode="auto">
          <a:xfrm>
            <a:off x="346075" y="1150938"/>
            <a:ext cx="3887788" cy="1547812"/>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fontAlgn="auto">
              <a:spcBef>
                <a:spcPct val="0"/>
              </a:spcBef>
              <a:spcAft>
                <a:spcPct val="0"/>
              </a:spcAft>
              <a:defRPr/>
            </a:pPr>
            <a:endParaRPr lang="en-US"/>
          </a:p>
        </p:txBody>
      </p:sp>
      <p:sp>
        <p:nvSpPr>
          <p:cNvPr id="10" name="Rectangle"/>
          <p:cNvSpPr>
            <a:spLocks noChangeArrowheads="1"/>
          </p:cNvSpPr>
          <p:nvPr userDrawn="1"/>
        </p:nvSpPr>
        <p:spPr bwMode="auto">
          <a:xfrm>
            <a:off x="336550" y="2851150"/>
            <a:ext cx="3887788" cy="1547813"/>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fontAlgn="auto">
              <a:spcBef>
                <a:spcPct val="0"/>
              </a:spcBef>
              <a:spcAft>
                <a:spcPct val="0"/>
              </a:spcAft>
              <a:defRPr/>
            </a:pPr>
            <a:endParaRPr lang="en-US"/>
          </a:p>
        </p:txBody>
      </p:sp>
      <p:sp>
        <p:nvSpPr>
          <p:cNvPr id="11" name="Rectangle"/>
          <p:cNvSpPr>
            <a:spLocks noChangeArrowheads="1"/>
          </p:cNvSpPr>
          <p:nvPr userDrawn="1"/>
        </p:nvSpPr>
        <p:spPr bwMode="auto">
          <a:xfrm>
            <a:off x="4676775" y="1150938"/>
            <a:ext cx="3887788" cy="1547812"/>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fontAlgn="auto">
              <a:spcBef>
                <a:spcPct val="0"/>
              </a:spcBef>
              <a:spcAft>
                <a:spcPct val="0"/>
              </a:spcAft>
              <a:defRPr/>
            </a:pPr>
            <a:endParaRPr lang="en-US"/>
          </a:p>
        </p:txBody>
      </p:sp>
      <p:sp>
        <p:nvSpPr>
          <p:cNvPr id="12" name="Rectangle"/>
          <p:cNvSpPr>
            <a:spLocks noChangeArrowheads="1"/>
          </p:cNvSpPr>
          <p:nvPr userDrawn="1"/>
        </p:nvSpPr>
        <p:spPr bwMode="auto">
          <a:xfrm>
            <a:off x="4667250" y="2851150"/>
            <a:ext cx="3887788" cy="1547813"/>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fontAlgn="auto">
              <a:spcBef>
                <a:spcPct val="0"/>
              </a:spcBef>
              <a:spcAft>
                <a:spcPct val="0"/>
              </a:spcAft>
              <a:defRPr/>
            </a:pPr>
            <a:endParaRPr lang="en-US"/>
          </a:p>
        </p:txBody>
      </p:sp>
      <p:sp>
        <p:nvSpPr>
          <p:cNvPr id="3"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3" name="column_text1"/>
          <p:cNvSpPr>
            <a:spLocks noGrp="1"/>
          </p:cNvSpPr>
          <p:nvPr>
            <p:ph type="body" sz="quarter" idx="11"/>
          </p:nvPr>
        </p:nvSpPr>
        <p:spPr>
          <a:xfrm>
            <a:off x="395536" y="1189883"/>
            <a:ext cx="3852000" cy="1453875"/>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4" name="column_text2"/>
          <p:cNvSpPr>
            <a:spLocks noGrp="1"/>
          </p:cNvSpPr>
          <p:nvPr>
            <p:ph type="body" sz="quarter" idx="12"/>
          </p:nvPr>
        </p:nvSpPr>
        <p:spPr>
          <a:xfrm>
            <a:off x="4716016" y="1203598"/>
            <a:ext cx="3852000" cy="1440160"/>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5" name="column_text3"/>
          <p:cNvSpPr>
            <a:spLocks noGrp="1"/>
          </p:cNvSpPr>
          <p:nvPr>
            <p:ph type="body" sz="quarter" idx="13"/>
          </p:nvPr>
        </p:nvSpPr>
        <p:spPr>
          <a:xfrm>
            <a:off x="395536" y="2904360"/>
            <a:ext cx="3852000" cy="139558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6" name="column_text4"/>
          <p:cNvSpPr>
            <a:spLocks noGrp="1"/>
          </p:cNvSpPr>
          <p:nvPr>
            <p:ph type="body" sz="quarter" idx="14"/>
          </p:nvPr>
        </p:nvSpPr>
        <p:spPr>
          <a:xfrm>
            <a:off x="4716016" y="2918075"/>
            <a:ext cx="3852000" cy="1381867"/>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9" name="go_to_button"/>
          <p:cNvSpPr>
            <a:spLocks noGrp="1"/>
          </p:cNvSpPr>
          <p:nvPr>
            <p:ph type="body" sz="quarter" idx="17"/>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8" name="base_and_source"/>
          <p:cNvSpPr>
            <a:spLocks noGrp="1"/>
          </p:cNvSpPr>
          <p:nvPr>
            <p:ph type="body" sz="quarter" idx="18"/>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54283309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ock-two-col-media">
    <p:spTree>
      <p:nvGrpSpPr>
        <p:cNvPr id="1" name=""/>
        <p:cNvGrpSpPr/>
        <p:nvPr/>
      </p:nvGrpSpPr>
      <p:grpSpPr>
        <a:xfrm>
          <a:off x="0" y="0"/>
          <a:ext cx="0" cy="0"/>
          <a:chOff x="0" y="0"/>
          <a:chExt cx="0" cy="0"/>
        </a:xfrm>
      </p:grpSpPr>
      <p:sp>
        <p:nvSpPr>
          <p:cNvPr id="14" name="image_border1"/>
          <p:cNvSpPr/>
          <p:nvPr userDrawn="1"/>
        </p:nvSpPr>
        <p:spPr>
          <a:xfrm>
            <a:off x="333375" y="1617663"/>
            <a:ext cx="3517900" cy="2368550"/>
          </a:xfrm>
          <a:prstGeom prst="rect">
            <a:avLst/>
          </a:prstGeom>
          <a:noFill/>
          <a:ln w="19050">
            <a:solidFill>
              <a:srgbClr val="CACACA">
                <a:alpha val="30000"/>
              </a:srgb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a:defRPr/>
            </a:pPr>
            <a:endParaRPr lang="en-US"/>
          </a:p>
        </p:txBody>
      </p:sp>
      <p:sp>
        <p:nvSpPr>
          <p:cNvPr id="15" name="image_border2"/>
          <p:cNvSpPr/>
          <p:nvPr userDrawn="1"/>
        </p:nvSpPr>
        <p:spPr>
          <a:xfrm>
            <a:off x="4572000" y="1617663"/>
            <a:ext cx="3519488" cy="2368550"/>
          </a:xfrm>
          <a:prstGeom prst="rect">
            <a:avLst/>
          </a:prstGeom>
          <a:noFill/>
          <a:ln w="19050">
            <a:solidFill>
              <a:srgbClr val="CACACA">
                <a:alpha val="30000"/>
              </a:srgb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algn="ctr">
              <a:defRPr/>
            </a:pPr>
            <a:endParaRPr lang="en-US"/>
          </a:p>
        </p:txBody>
      </p:sp>
      <p:sp>
        <p:nvSpPr>
          <p:cNvPr id="6" name="title"/>
          <p:cNvSpPr>
            <a:spLocks noGrp="1"/>
          </p:cNvSpPr>
          <p:nvPr>
            <p:ph type="title"/>
          </p:nvPr>
        </p:nvSpPr>
        <p:spPr>
          <a:xfrm>
            <a:off x="292100" y="357189"/>
            <a:ext cx="8285163" cy="584776"/>
          </a:xfrm>
          <a:prstGeom prst="rect">
            <a:avLst/>
          </a:prstGeom>
        </p:spPr>
        <p:txBody>
          <a:bodyPr lIns="46800" tIns="46800" rIns="46800" bIns="46800"/>
          <a:lstStyle>
            <a:lvl1pPr>
              <a:defRPr sz="1600">
                <a:latin typeface="+mj-lt"/>
              </a:defRPr>
            </a:lvl1pPr>
          </a:lstStyle>
          <a:p>
            <a:r>
              <a:rPr lang="en-US" smtClean="0"/>
              <a:t>Click to edit Master title style</a:t>
            </a:r>
            <a:endParaRPr lang="en-GB"/>
          </a:p>
        </p:txBody>
      </p:sp>
      <p:sp>
        <p:nvSpPr>
          <p:cNvPr id="10" name="callout_image1"/>
          <p:cNvSpPr>
            <a:spLocks noGrp="1"/>
          </p:cNvSpPr>
          <p:nvPr>
            <p:ph type="pic" sz="quarter" idx="13"/>
          </p:nvPr>
        </p:nvSpPr>
        <p:spPr>
          <a:xfrm>
            <a:off x="349251" y="1635646"/>
            <a:ext cx="3502669" cy="2350663"/>
          </a:xfrm>
          <a:prstGeom prst="rect">
            <a:avLst/>
          </a:prstGeom>
        </p:spPr>
        <p:txBody>
          <a:bodyPr/>
          <a:lstStyle>
            <a:lvl1pPr>
              <a:defRPr sz="1600"/>
            </a:lvl1pPr>
          </a:lstStyle>
          <a:p>
            <a:pPr lvl="0"/>
            <a:r>
              <a:rPr lang="en-US" noProof="0" smtClean="0"/>
              <a:t>Click icon to add picture</a:t>
            </a:r>
            <a:endParaRPr lang="en-GB" noProof="0"/>
          </a:p>
        </p:txBody>
      </p:sp>
      <p:sp>
        <p:nvSpPr>
          <p:cNvPr id="16" name="callout_image2"/>
          <p:cNvSpPr>
            <a:spLocks noGrp="1"/>
          </p:cNvSpPr>
          <p:nvPr>
            <p:ph type="pic" sz="quarter" idx="17"/>
          </p:nvPr>
        </p:nvSpPr>
        <p:spPr>
          <a:xfrm>
            <a:off x="4588322" y="1635646"/>
            <a:ext cx="3502669" cy="2350663"/>
          </a:xfrm>
          <a:prstGeom prst="rect">
            <a:avLst/>
          </a:prstGeom>
        </p:spPr>
        <p:txBody>
          <a:bodyPr/>
          <a:lstStyle>
            <a:lvl1pPr>
              <a:defRPr sz="1600"/>
            </a:lvl1pPr>
          </a:lstStyle>
          <a:p>
            <a:pPr lvl="0"/>
            <a:r>
              <a:rPr lang="en-US" noProof="0" smtClean="0"/>
              <a:t>Click icon to add picture</a:t>
            </a:r>
            <a:endParaRPr lang="en-GB" noProof="0"/>
          </a:p>
        </p:txBody>
      </p:sp>
      <p:sp>
        <p:nvSpPr>
          <p:cNvPr id="9" name="go_to_button"/>
          <p:cNvSpPr>
            <a:spLocks noGrp="1"/>
          </p:cNvSpPr>
          <p:nvPr>
            <p:ph type="body" sz="quarter" idx="18"/>
          </p:nvPr>
        </p:nvSpPr>
        <p:spPr>
          <a:xfrm>
            <a:off x="7020272" y="4851937"/>
            <a:ext cx="1764000" cy="215365"/>
          </a:xfrm>
          <a:prstGeom prst="rect">
            <a:avLst/>
          </a:prstGeom>
        </p:spPr>
        <p:txBody>
          <a:bodyPr lIns="0" rIns="0"/>
          <a:lstStyle>
            <a:lvl1pPr marL="0" indent="0" algn="r">
              <a:spcBef>
                <a:spcPct val="0"/>
              </a:spcBef>
              <a:buNone/>
              <a:defRPr sz="800" i="1">
                <a:solidFill>
                  <a:srgbClr val="7F7F7F"/>
                </a:solidFill>
              </a:defRPr>
            </a:lvl1pPr>
          </a:lstStyle>
          <a:p>
            <a:pPr lvl="0"/>
            <a:r>
              <a:rPr lang="en-US" smtClean="0"/>
              <a:t>Click to edit Master text styles</a:t>
            </a:r>
          </a:p>
        </p:txBody>
      </p:sp>
      <p:sp>
        <p:nvSpPr>
          <p:cNvPr id="11" name="media_caption1"/>
          <p:cNvSpPr>
            <a:spLocks noGrp="1"/>
          </p:cNvSpPr>
          <p:nvPr>
            <p:ph type="body" sz="quarter" idx="14"/>
          </p:nvPr>
        </p:nvSpPr>
        <p:spPr>
          <a:xfrm>
            <a:off x="333375" y="4012369"/>
            <a:ext cx="3518545" cy="503597"/>
          </a:xfrm>
          <a:prstGeom prst="rect">
            <a:avLst/>
          </a:prstGeom>
        </p:spPr>
        <p:txBody>
          <a:bodyPr lIns="0" rIns="0"/>
          <a:lstStyle>
            <a:lvl1pPr marL="0" indent="0">
              <a:buNone/>
              <a:defRPr sz="1000" i="0">
                <a:solidFill>
                  <a:srgbClr val="7F7F7F"/>
                </a:solidFill>
                <a:latin typeface="+mn-lt"/>
              </a:defRPr>
            </a:lvl1pPr>
          </a:lstStyle>
          <a:p>
            <a:pPr lvl="0"/>
            <a:r>
              <a:rPr lang="en-US" smtClean="0"/>
              <a:t>Click to edit Master text styles</a:t>
            </a:r>
          </a:p>
        </p:txBody>
      </p:sp>
      <p:sp>
        <p:nvSpPr>
          <p:cNvPr id="12" name="media_caption2"/>
          <p:cNvSpPr>
            <a:spLocks noGrp="1"/>
          </p:cNvSpPr>
          <p:nvPr>
            <p:ph type="body" sz="quarter" idx="19"/>
          </p:nvPr>
        </p:nvSpPr>
        <p:spPr>
          <a:xfrm>
            <a:off x="4572446" y="4011910"/>
            <a:ext cx="3518545" cy="520878"/>
          </a:xfrm>
          <a:prstGeom prst="rect">
            <a:avLst/>
          </a:prstGeom>
        </p:spPr>
        <p:txBody>
          <a:bodyPr lIns="0" rIns="0"/>
          <a:lstStyle>
            <a:lvl1pPr marL="0" indent="0">
              <a:buNone/>
              <a:defRPr sz="1000" i="0">
                <a:solidFill>
                  <a:srgbClr val="7F7F7F"/>
                </a:solidFill>
                <a:latin typeface="+mn-lt"/>
              </a:defRPr>
            </a:lvl1pPr>
          </a:lstStyle>
          <a:p>
            <a:pPr lvl="0"/>
            <a:r>
              <a:rPr lang="en-US" smtClean="0"/>
              <a:t>Click to edit Master text styles</a:t>
            </a:r>
          </a:p>
        </p:txBody>
      </p:sp>
      <p:sp>
        <p:nvSpPr>
          <p:cNvPr id="13" name="stat_context"/>
          <p:cNvSpPr>
            <a:spLocks noGrp="1"/>
          </p:cNvSpPr>
          <p:nvPr>
            <p:ph type="body" sz="quarter" idx="11"/>
          </p:nvPr>
        </p:nvSpPr>
        <p:spPr>
          <a:xfrm>
            <a:off x="357014" y="1100139"/>
            <a:ext cx="8198024" cy="500062"/>
          </a:xfrm>
          <a:prstGeom prst="rect">
            <a:avLst/>
          </a:prstGeom>
        </p:spPr>
        <p:txBody>
          <a:bodyPr lIns="0" tIns="0" rIns="0" bIns="0"/>
          <a:lstStyle>
            <a:lvl1pPr marL="0" indent="0">
              <a:buNone/>
              <a:defRPr sz="1200">
                <a:latin typeface="+mn-lt"/>
              </a:defRPr>
            </a:lvl1pPr>
          </a:lstStyle>
          <a:p>
            <a:pPr lvl="0"/>
            <a:r>
              <a:rPr lang="en-US" smtClean="0"/>
              <a:t>Click to edit Master text styles</a:t>
            </a:r>
          </a:p>
        </p:txBody>
      </p:sp>
      <p:sp>
        <p:nvSpPr>
          <p:cNvPr id="17" name="base_and_source"/>
          <p:cNvSpPr>
            <a:spLocks noGrp="1"/>
          </p:cNvSpPr>
          <p:nvPr>
            <p:ph type="body" sz="quarter" idx="12"/>
          </p:nvPr>
        </p:nvSpPr>
        <p:spPr>
          <a:xfrm>
            <a:off x="238125" y="4515966"/>
            <a:ext cx="6527800" cy="538634"/>
          </a:xfrm>
          <a:prstGeom prst="rect">
            <a:avLst/>
          </a:prstGeom>
        </p:spPr>
        <p:txBody>
          <a:bodyPr anchor="b"/>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9001350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254841C0-B21F-4BDC-9528-ED3E2CC52BD6}" type="datetimeFigureOut">
              <a:rPr lang="en-US" smtClean="0"/>
              <a:t>7/16/2020</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EE355C71-C375-461F-A106-2FF5FB604F92}" type="datetimeFigureOut">
              <a:rPr lang="en-US" smtClean="0"/>
              <a:t>7/16/2020</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r>
              <a:rPr lang="en-US" smtClean="0"/>
              <a:t>Click to edit Master text styles</a:t>
            </a:r>
          </a:p>
        </p:txBody>
      </p:sp>
      <p:sp>
        <p:nvSpPr>
          <p:cNvPr id="5" name="Date Placeholder 4"/>
          <p:cNvSpPr>
            <a:spLocks noGrp="1"/>
          </p:cNvSpPr>
          <p:nvPr>
            <p:ph type="dt" sz="half" idx="3"/>
          </p:nvPr>
        </p:nvSpPr>
        <p:spPr/>
        <p:txBody>
          <a:bodyPr/>
          <a:lstStyle/>
          <a:p>
            <a:fld id="{69FA1F38-685D-4055-B0D8-6AAF8BC70043}" type="datetimeFigureOut">
              <a:rPr lang="en-US" smtClean="0"/>
              <a:t>7/16/2020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r>
              <a:rPr lang="en-US" smtClean="0"/>
              <a:t>Click to edit Master text styles</a:t>
            </a:r>
          </a:p>
        </p:txBody>
      </p:sp>
      <p:sp>
        <p:nvSpPr>
          <p:cNvPr id="5" name="Date Placeholder 4"/>
          <p:cNvSpPr>
            <a:spLocks noGrp="1"/>
          </p:cNvSpPr>
          <p:nvPr>
            <p:ph type="dt" sz="half" idx="3"/>
          </p:nvPr>
        </p:nvSpPr>
        <p:spPr/>
        <p:txBody>
          <a:bodyPr/>
          <a:lstStyle/>
          <a:p>
            <a:fld id="{29F566D1-27D0-4609-BC27-9E6BC42E53B4}" type="datetimeFigureOut">
              <a:rPr lang="en-US" smtClean="0"/>
              <a:t>7/16/2020</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2"/>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FD0B7A-F5DD-4F40-B4CB-3B2C354B893A}" type="datetimeFigureOut">
              <a:rPr lang="en-US" smtClean="0"/>
              <a:t>7/16/2020</a:t>
            </a:fld>
            <a:endParaRPr lang="en-US"/>
          </a:p>
        </p:txBody>
      </p:sp>
      <p:sp>
        <p:nvSpPr>
          <p:cNvPr id="5" name="Footer Placeholder 4"/>
          <p:cNvSpPr>
            <a:spLocks noGrp="1"/>
          </p:cNvSpPr>
          <p:nvPr>
            <p:ph type="ftr" sz="quarter" idx="3"/>
          </p:nvPr>
        </p:nvSpPr>
        <p:spPr>
          <a:xfrm>
            <a:off x="3124200" y="4767262"/>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2"/>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2" indent="-214312"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intel_logo" descr="mintel_logo"/>
          <p:cNvSpPr>
            <a:spLocks noChangeArrowheads="1"/>
          </p:cNvSpPr>
          <p:nvPr/>
        </p:nvSpPr>
        <p:spPr bwMode="auto">
          <a:xfrm>
            <a:off x="8175625" y="4538663"/>
            <a:ext cx="619125" cy="334962"/>
          </a:xfrm>
          <a:prstGeom prst="rect">
            <a:avLst/>
          </a:prstGeom>
          <a:blipFill dpi="0" rotWithShape="1">
            <a:blip r:embed="rId42"/>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 id="2147484767" r:id="rId12"/>
    <p:sldLayoutId id="2147484768" r:id="rId13"/>
    <p:sldLayoutId id="2147484769" r:id="rId14"/>
    <p:sldLayoutId id="2147484770" r:id="rId15"/>
    <p:sldLayoutId id="2147484771" r:id="rId16"/>
    <p:sldLayoutId id="2147484772" r:id="rId17"/>
    <p:sldLayoutId id="2147484773" r:id="rId18"/>
    <p:sldLayoutId id="2147484774" r:id="rId19"/>
    <p:sldLayoutId id="2147484775" r:id="rId20"/>
    <p:sldLayoutId id="2147484776" r:id="rId21"/>
    <p:sldLayoutId id="2147484777" r:id="rId22"/>
    <p:sldLayoutId id="2147484778" r:id="rId23"/>
    <p:sldLayoutId id="2147484779" r:id="rId24"/>
    <p:sldLayoutId id="2147484780" r:id="rId25"/>
    <p:sldLayoutId id="2147484781" r:id="rId26"/>
    <p:sldLayoutId id="2147484782" r:id="rId27"/>
    <p:sldLayoutId id="2147484783" r:id="rId28"/>
    <p:sldLayoutId id="2147484784" r:id="rId29"/>
    <p:sldLayoutId id="2147484785" r:id="rId30"/>
    <p:sldLayoutId id="2147484786" r:id="rId31"/>
    <p:sldLayoutId id="2147484787" r:id="rId32"/>
    <p:sldLayoutId id="2147484788" r:id="rId33"/>
    <p:sldLayoutId id="2147484789" r:id="rId34"/>
    <p:sldLayoutId id="2147484790" r:id="rId35"/>
    <p:sldLayoutId id="2147484791" r:id="rId36"/>
    <p:sldLayoutId id="2147484792" r:id="rId37"/>
    <p:sldLayoutId id="2147484793" r:id="rId38"/>
    <p:sldLayoutId id="2147484794" r:id="rId39"/>
    <p:sldLayoutId id="2147484795" r:id="rId40"/>
  </p:sldLayoutIdLst>
  <p:transition/>
  <p:txStyles>
    <p:titleStyle>
      <a:lvl1pPr algn="l" rtl="0" eaLnBrk="0" fontAlgn="base" hangingPunct="0">
        <a:spcBef>
          <a:spcPct val="0"/>
        </a:spcBef>
        <a:spcAft>
          <a:spcPct val="0"/>
        </a:spcAft>
        <a:defRPr sz="2200" b="1" kern="1200">
          <a:solidFill>
            <a:schemeClr val="tx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200" b="1">
          <a:solidFill>
            <a:schemeClr val="tx1"/>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200" b="1">
          <a:solidFill>
            <a:schemeClr val="tx1"/>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200" b="1">
          <a:solidFill>
            <a:schemeClr val="tx1"/>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200" b="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2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2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2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200" b="1">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clients.mintel.com/custom/how-to-guide-gnpd#workspace_SpacesStore_c5aef179-5656-4d3c-a81f-e7dd2433f9d6"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clients.mintel.com/custom/how-to-guide-gnpd#workspace_SpacesStore_63d5c345-9190-4feb-a7aa-b3b2014bff3c"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hyperlink" Target="https://www.gnpd.com/sinatra/gnpd/search/"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lients.mintel.com/custom/how-to-guide-gnpd#workspace_SpacesStore_4252fbb0-877f-4d6a-9a82-632e11d66726"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11.png"/><Relationship Id="rId4" Type="http://schemas.openxmlformats.org/officeDocument/2006/relationships/hyperlink" Target="https://www.gnpd.com/sinatra/gnpd/search/"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lients.mintel.com/custom/how-to-guide-gnpd#workspace_SpacesStore_3ec81a1b-aa5a-4aee-98ae-dd527bf61968"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hyperlink" Target="https://www.gnpd.com/sinatra/gnpd/search/"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lients.mintel.com/custom/how-to-guide-gnpd#workspace_SpacesStore_2f7edbdd-c6c4-4b33-863e-99b22a1dfc46" TargetMode="External"/><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gnpd.com/sinatra/gnpd/search/"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lients.mintel.com/custom/how-to-guide-gnpd#workspace_SpacesStore_2b91e174-5c2b-4a5c-8188-4eca5686b8d7" TargetMode="External"/><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www.gnpd.com/sinatra/gnpd/search/"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lients.mintel.com/custom/how-to-guide-gnpd#workspace_SpacesStore_19586792-0fea-4212-a22a-85094b1b687d"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hyperlink" Target="https://clients.mintel.com/custom/how-to-guide-gnpd#workspace_SpacesStore_fc86ac0f-ce41-440a-b58c-2675fef64d97"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2.png"/><Relationship Id="rId5" Type="http://schemas.openxmlformats.org/officeDocument/2006/relationships/image" Target="../media/image17.jpeg"/><Relationship Id="rId4" Type="http://schemas.openxmlformats.org/officeDocument/2006/relationships/hyperlink" Target="https://www.gnpd.com/sinatra/shared_link/b32122a1-b73f-4a6c-bf70-f5240217852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lients.mintel.com/custom/how-to-guide-gnpd#workspace_SpacesStore_a97d7f14-1ea6-4817-954e-2a7609198e53"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5" Type="http://schemas.openxmlformats.org/officeDocument/2006/relationships/image" Target="../media/image18.png"/><Relationship Id="rId4" Type="http://schemas.openxmlformats.org/officeDocument/2006/relationships/hyperlink" Target="https://clients.mintel.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lients.mintel.com/custom/how-to-guide-gnpd#workspace_SpacesStore_f144a644-f535-415d-bd58-890e965350b9"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hyperlink" Target="https://clients.mintel.com/custom/how-to-guide-gnpd#workspace_SpacesStore_5a3d6036-9e35-4e00-81e4-5e90715ce0f9" TargetMode="External"/><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5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www.gnpd.com/sinatra/ingredie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hyperlink" Target="https://clients.mintel.com/custom/how-to-guide-gnpd#workspace_SpacesStore_bd219b06-9712-4951-9804-58333948dfb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lients.mintel.com/custom/how-to-guide-gnpd#workspace_SpacesStore_944e8a61-1007-4a51-823c-5cf3114e094c" TargetMode="External"/><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2.png"/><Relationship Id="rId5" Type="http://schemas.openxmlformats.org/officeDocument/2006/relationships/image" Target="../media/image21.jpeg"/><Relationship Id="rId4" Type="http://schemas.openxmlformats.org/officeDocument/2006/relationships/hyperlink" Target="https://www.gnpd.com/sinatra/shared_link/b32122a1-b73f-4a6c-bf70-f52402178525"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lients.mintel.com/custom/how-to-guide-gnpd#workspace_SpacesStore_066194f4-0549-4502-9263-d1339cecd3b3" TargetMode="External"/><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s://www.gnpd.com/sinatra/shared_link/02338538-0b45-4a5f-ae65-35be299be3da"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lients.mintel.com/custom/how-to-guide-gnpd#workspace_SpacesStore_e175accd-c0ca-4768-8d94-126158921628" TargetMode="External"/><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s://www.gnpd.com/sinatra/shared_link/22670ce7-7f71-443c-be91-2425a335cdbd"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lients.mintel.com/custom/how-to-guide-gnpd#workspace_SpacesStore_e340e97f-3c68-4342-b6c3-2304a134603b" TargetMode="External"/><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5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gnpd.com/sinatra/shared_link/22670ce7-7f71-443c-be91-2425a335cdb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lients.mintel.com/custom/how-to-guide-gnpd#workspace_SpacesStore_4d8c578e-aab2-4f7e-ad24-d644383122fd" TargetMode="External"/><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gnpd.com/sinatra/shared_link/7ce80bef-0ca4-480b-ae52-111ab5c5d818"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clients.mintel.com/insight/training-videos-global-new-products-database#workspace_SpacesStore_5cd7c365-e126-4d39-bfa6-d59e1239bec9" TargetMode="External"/><Relationship Id="rId13" Type="http://schemas.openxmlformats.org/officeDocument/2006/relationships/hyperlink" Target="https://clients.mintel.com/insight/training-videos-global-new-products-database#workspace_SpacesStore_5440132a-926f-4d29-a66c-4897a6a1396b" TargetMode="External"/><Relationship Id="rId18" Type="http://schemas.openxmlformats.org/officeDocument/2006/relationships/hyperlink" Target="https://downloads.mintel.com/private/GFnzO/files/754439/" TargetMode="External"/><Relationship Id="rId3" Type="http://schemas.openxmlformats.org/officeDocument/2006/relationships/hyperlink" Target="https://clients.mintel.com/custom/how-to-guide-gnpd#workspace_SpacesStore_16e61535-bb48-42c8-8640-0f610017aae6" TargetMode="External"/><Relationship Id="rId7" Type="http://schemas.openxmlformats.org/officeDocument/2006/relationships/hyperlink" Target="https://clients.mintel.com/insight/training-videos-global-new-products-database#workspace_SpacesStore_c7e4c75d-974a-4c6b-b70f-63f1ef5005ba" TargetMode="External"/><Relationship Id="rId12" Type="http://schemas.openxmlformats.org/officeDocument/2006/relationships/hyperlink" Target="https://clients.mintel.com/insight/training-videos-global-new-products-database#workspace_SpacesStore_619e7249-414d-4162-9d4d-ad59e5d5a8d5" TargetMode="External"/><Relationship Id="rId17" Type="http://schemas.openxmlformats.org/officeDocument/2006/relationships/hyperlink" Target="https://clients.mintel.com/insight/training-videos-global-new-products-database#workspace_SpacesStore_b84addf1-a6b2-492e-ad4b-bab72b1da700" TargetMode="External"/><Relationship Id="rId2" Type="http://schemas.openxmlformats.org/officeDocument/2006/relationships/notesSlide" Target="../notesSlides/notesSlide25.xml"/><Relationship Id="rId16" Type="http://schemas.openxmlformats.org/officeDocument/2006/relationships/hyperlink" Target="https://clients.mintel.com/insight/training-videos-global-new-products-database#workspace_SpacesStore_ef5a05a9-8c83-4443-bc18-098545f1cc4b" TargetMode="External"/><Relationship Id="rId1" Type="http://schemas.openxmlformats.org/officeDocument/2006/relationships/slideLayout" Target="../slideLayouts/slideLayout18.xml"/><Relationship Id="rId6" Type="http://schemas.openxmlformats.org/officeDocument/2006/relationships/hyperlink" Target="https://clients.mintel.com/insight/training-videos-global-new-products-database#workspace_SpacesStore_138c1ce6-c157-4b21-803f-d2d81c8d7458" TargetMode="External"/><Relationship Id="rId11" Type="http://schemas.openxmlformats.org/officeDocument/2006/relationships/hyperlink" Target="https://clients.mintel.com/insight/training-videos-global-new-products-database#workspace_SpacesStore_bea6c5d3-d647-46de-8608-952c7244b651" TargetMode="External"/><Relationship Id="rId5" Type="http://schemas.openxmlformats.org/officeDocument/2006/relationships/hyperlink" Target="https://clients.mintel.com/insight/training-videos-global-new-products-database#workspace_SpacesStore_d42df3f4-3aae-4b75-a122-0396889928cc" TargetMode="External"/><Relationship Id="rId15" Type="http://schemas.openxmlformats.org/officeDocument/2006/relationships/hyperlink" Target="https://clients.mintel.com/insight/training-videos-global-new-products-database#workspace_SpacesStore_0e5c1140-7220-4d00-af3f-304e7ef40126" TargetMode="External"/><Relationship Id="rId10" Type="http://schemas.openxmlformats.org/officeDocument/2006/relationships/hyperlink" Target="https://clients.mintel.com/insight/training-videos-global-new-products-database#workspace_SpacesStore_8dc22a4a-1d0a-4472-ac3b-6a64a1c89481" TargetMode="External"/><Relationship Id="rId4" Type="http://schemas.openxmlformats.org/officeDocument/2006/relationships/hyperlink" Target="https://clients.mintel.com/insight/training-videos-global-new-products-database#workspace_SpacesStore_b419cb2b-eab5-49c7-8879-68e6b565c35c" TargetMode="External"/><Relationship Id="rId9" Type="http://schemas.openxmlformats.org/officeDocument/2006/relationships/hyperlink" Target="https://clients.mintel.com/insight/training-videos-global-new-products-database#workspace_SpacesStore_a91adba8-8e3b-4046-8e62-3506b29f32a6" TargetMode="External"/><Relationship Id="rId14" Type="http://schemas.openxmlformats.org/officeDocument/2006/relationships/hyperlink" Target="https://clients.mintel.com/insight/training-videos-global-new-products-database#workspace_SpacesStore_e9709c6f-8120-4262-9d44-106f35d39a8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hyperlink" Target="https://clients.mintel.com/custom/how-to-guide-gnpd#workspace_SpacesStore_bb39769b-04fe-4b30-82cd-674788f7fb01"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lients.mintel.com/custom/how-to-guide-gnpd#workspace_SpacesStore_74fc44d5-e5bf-475c-a5f6-524d16041847" TargetMode="External"/><Relationship Id="rId2" Type="http://schemas.openxmlformats.org/officeDocument/2006/relationships/notesSlide" Target="../notesSlides/notesSlide27.xml"/><Relationship Id="rId1" Type="http://schemas.openxmlformats.org/officeDocument/2006/relationships/slideLayout" Target="../slideLayouts/slideLayout45.xml"/><Relationship Id="rId5" Type="http://schemas.openxmlformats.org/officeDocument/2006/relationships/image" Target="../media/image30.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clients.mintel.com/"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https://clients.mintel.com/custom/how-to-guide-gnpd#workspace_SpacesStore_0aa82ee3-2666-4035-b3c5-c6801f24de8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clients.mintel.com/custom/how-to-guide-gnpd#workspace_SpacesStore_22a243f4-a39c-454c-8871-773e33ca54a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lients.mintel.com/custom/how-to-guide-gnpd#workspace_SpacesStore_0ea4fb3f-8304-4a59-9688-eb407a85f47e"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gnpd.com/sinatra/recordpage/7292875" TargetMode="External"/><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s://clients.mintel.com/custom/how-to-guide-gnpd#workspace_SpacesStore_79d785df-00b4-473a-9ebd-3d8517b8163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clients.mintel.com/custom/how-to-guide-gnpd#workspace_SpacesStore_a4d82a81-1adf-4d42-8d3b-208b8109b29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lients.mintel.com/custom/how-to-guide-gnpd#workspace_SpacesStore_a3305cd2-a5ba-47fd-b4d6-5182e351b949"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s://clients.mintel.com/"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hyperlink" Target="https://clients.mintel.com/custom/how-to-guide-gnpd#workspace_SpacesStore_a914888e-fe30-4dd7-8f74-6b9d83259d5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article_title" descr="article_title"/>
          <p:cNvSpPr>
            <a:spLocks noGrp="1"/>
          </p:cNvSpPr>
          <p:nvPr>
            <p:ph type="title"/>
          </p:nvPr>
        </p:nvSpPr>
        <p:spPr/>
        <p:txBody>
          <a:bodyPr wrap="square" lIns="0" tIns="0" rIns="0" bIns="0">
            <a:normAutofit/>
          </a:bodyPr>
          <a:lstStyle>
            <a:lvl1pPr eaLnBrk="1" hangingPunct="1">
              <a:defRPr sz="4000">
                <a:solidFill>
                  <a:schemeClr val="bg1"/>
                </a:solidFill>
                <a:latin typeface="+mj-lt"/>
              </a:defRPr>
            </a:lvl1pPr>
          </a:lstStyle>
          <a:p>
            <a:r>
              <a:rPr sz="4000" dirty="0">
                <a:solidFill>
                  <a:prstClr val="white"/>
                </a:solidFill>
                <a:latin typeface="Arial" pitchFamily="34" charset="0"/>
                <a:ea typeface="Arial" pitchFamily="34" charset="0"/>
                <a:cs typeface="Arial" pitchFamily="34" charset="0"/>
              </a:rPr>
              <a:t>How to Guide: GNPD</a:t>
            </a:r>
          </a:p>
        </p:txBody>
      </p:sp>
      <p:sp>
        <p:nvSpPr>
          <p:cNvPr id="4" name="summary" descr="summary"/>
          <p:cNvSpPr>
            <a:spLocks noGrp="1"/>
          </p:cNvSpPr>
          <p:nvPr>
            <p:ph type="body" sz="quarter" idx="11"/>
          </p:nvPr>
        </p:nvSpPr>
        <p:spPr/>
        <p:txBody>
          <a:bodyPr lIns="0" tIns="46800" rIns="0" bIns="46800">
            <a:normAutofit/>
          </a:bodyPr>
          <a:lstStyle>
            <a:lvl1pPr marL="0" indent="0">
              <a:buNone/>
              <a:defRPr sz="1200">
                <a:solidFill>
                  <a:schemeClr val="bg1"/>
                </a:solidFill>
                <a:latin typeface="+mn-lt"/>
              </a:defRPr>
            </a:lvl1pPr>
          </a:lstStyle>
          <a:p>
            <a:r>
              <a:rPr sz="1200">
                <a:solidFill>
                  <a:prstClr val="white"/>
                </a:solidFill>
                <a:latin typeface="Arial" pitchFamily="34" charset="0"/>
                <a:ea typeface="Arial" pitchFamily="34" charset="0"/>
                <a:cs typeface="Arial" pitchFamily="34" charset="0"/>
              </a:rPr>
              <a:t>Best practices in searching and analyzing data in Mintel's Global New Products Database. Step by step explanations with images and concise video links are included.</a:t>
            </a:r>
          </a:p>
        </p:txBody>
      </p:sp>
      <p:sp>
        <p:nvSpPr>
          <p:cNvPr id="6" name="go_to_button" descr="go_to_button">
            <a:hlinkClick r:id="rId4"/>
          </p:cNvPr>
          <p:cNvSpPr>
            <a:spLocks noGrp="1"/>
          </p:cNvSpPr>
          <p:nvPr>
            <p:ph type="body" sz="quarter" idx="16"/>
          </p:nvPr>
        </p:nvSpPr>
        <p:spPr/>
        <p:txBody>
          <a:bodyPr lIns="0" rIns="0">
            <a:normAutofit/>
          </a:bodyPr>
          <a:lstStyle>
            <a:lvl1pPr marL="0" indent="0" algn="r">
              <a:spcBef>
                <a:spcPct val="0"/>
              </a:spcBef>
              <a:buNone/>
              <a:defRPr sz="800" i="1">
                <a:solidFill>
                  <a:schemeClr val="bg1"/>
                </a:solidFill>
              </a:defRPr>
            </a:lvl1pPr>
          </a:lstStyle>
          <a:p>
            <a:r>
              <a:rPr>
                <a:solidFill>
                  <a:prstClr val="white"/>
                </a:solidFill>
                <a:latin typeface="Arial" pitchFamily="34" charset="0"/>
                <a:ea typeface="Arial" pitchFamily="34" charset="0"/>
                <a:cs typeface="Arial" pitchFamily="34" charset="0"/>
              </a:rPr>
              <a:t>Read on mintel.com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descr="text"/>
          <p:cNvSpPr>
            <a:spLocks noGrp="1"/>
          </p:cNvSpPr>
          <p:nvPr>
            <p:ph type="body" sz="quarter" idx="11"/>
          </p:nvPr>
        </p:nvSpPr>
        <p:spPr/>
        <p:txBody>
          <a:bodyPr lIns="0" tIns="0" rIns="0" bIns="0">
            <a:normAutofit/>
          </a:bodyPr>
          <a:lstStyle>
            <a:lvl1pPr marL="0" indent="0">
              <a:buNone/>
              <a:defRPr sz="1200">
                <a:latin typeface="+mn-lt"/>
              </a:defRPr>
            </a:lvl1pPr>
          </a:lstStyle>
          <a:p>
            <a:pPr marL="468000" lvl="1" indent="-285750">
              <a:buChar char="•"/>
            </a:pPr>
            <a:r>
              <a:rPr sz="1200" b="1">
                <a:latin typeface="Arial" pitchFamily="34" charset="0"/>
                <a:ea typeface="Arial" pitchFamily="34" charset="0"/>
                <a:cs typeface="Arial" pitchFamily="34" charset="0"/>
              </a:rPr>
              <a:t>"Search For" text box</a:t>
            </a:r>
            <a:r>
              <a:rPr sz="1200">
                <a:latin typeface="Arial" pitchFamily="34" charset="0"/>
              </a:rPr>
              <a:t> - used to find keywords. Adjust the filter option using the drop down "as a full text.." to search keywords in the brand name, product description and more.</a:t>
            </a:r>
          </a:p>
          <a:p>
            <a:pPr marL="468000" lvl="1" indent="-285750">
              <a:buChar char="•"/>
            </a:pPr>
            <a:r>
              <a:rPr sz="1200" b="1">
                <a:latin typeface="Arial" pitchFamily="34" charset="0"/>
                <a:ea typeface="Arial" pitchFamily="34" charset="0"/>
                <a:cs typeface="Arial" pitchFamily="34" charset="0"/>
              </a:rPr>
              <a:t>Date Published</a:t>
            </a:r>
            <a:r>
              <a:rPr sz="1200">
                <a:latin typeface="Arial" pitchFamily="34" charset="0"/>
              </a:rPr>
              <a:t> - use the drop down to look at products from a specific time period.</a:t>
            </a:r>
          </a:p>
        </p:txBody>
      </p:sp>
      <p:sp>
        <p:nvSpPr>
          <p:cNvPr id="4" name="title" descr="title"/>
          <p:cNvSpPr>
            <a:spLocks noGrp="1"/>
          </p:cNvSpPr>
          <p:nvPr>
            <p:ph type="title"/>
          </p:nvPr>
        </p:nvSpPr>
        <p:spPr/>
        <p:txBody>
          <a:bodyPr lIns="46800" tIns="46800" rIns="46800" bIns="46800">
            <a:normAutofit/>
          </a:bodyPr>
          <a:lstStyle>
            <a:lvl1pPr>
              <a:defRPr sz="1600">
                <a:latin typeface="+mj-lt"/>
              </a:defRPr>
            </a:lvl1pPr>
          </a:lstStyle>
          <a:p>
            <a:r>
              <a:rPr sz="1600" b="1">
                <a:latin typeface="Arial" pitchFamily="34" charset="0"/>
                <a:ea typeface="Arial" pitchFamily="34" charset="0"/>
                <a:cs typeface="Arial" pitchFamily="34" charset="0"/>
              </a:rPr>
              <a:t>Filter: Date Published and Text Search Box</a:t>
            </a:r>
          </a:p>
        </p:txBody>
      </p:sp>
      <p:sp>
        <p:nvSpPr>
          <p:cNvPr id="6" name="go_to_button" descr="go_to_button">
            <a:hlinkClick r:id="rId3"/>
          </p:cNvPr>
          <p:cNvSpPr>
            <a:spLocks noGrp="1"/>
          </p:cNvSpPr>
          <p:nvPr>
            <p:ph type="body" sz="quarter" idx="16"/>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
        <p:nvSpPr>
          <p:cNvPr id="7"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a:spcBef>
                <a:spcPct val="43750"/>
              </a:spcBef>
              <a:spcAft>
                <a:spcPct val="43750"/>
              </a:spcAft>
            </a:pPr>
            <a:r>
              <a:rPr sz="800" b="1">
                <a:latin typeface="Arial" pitchFamily="34" charset="0"/>
                <a:ea typeface="Arial" pitchFamily="34" charset="0"/>
                <a:cs typeface="Arial" pitchFamily="34" charset="0"/>
              </a:rPr>
              <a:t>Source: </a:t>
            </a:r>
            <a:r>
              <a:rPr sz="800">
                <a:latin typeface="Arial" pitchFamily="34" charset="0"/>
                <a:hlinkClick r:id="rId4"/>
              </a:rPr>
              <a:t>Mintel GNPD Advanced Search</a:t>
            </a:r>
          </a:p>
        </p:txBody>
      </p:sp>
      <p:pic>
        <p:nvPicPr>
          <p:cNvPr id="8" name="New picture" descr="callout_image"/>
          <p:cNvPicPr>
            <a:picLocks noChangeAspect="1"/>
          </p:cNvPicPr>
          <p:nvPr/>
        </p:nvPicPr>
        <p:blipFill>
          <a:blip r:embed="rId5"/>
          <a:stretch>
            <a:fillRect/>
          </a:stretch>
        </p:blipFill>
        <p:spPr>
          <a:xfrm>
            <a:off x="3479800" y="1143000"/>
            <a:ext cx="5270500" cy="2616200"/>
          </a:xfrm>
          <a:prstGeom prst="rect">
            <a:avLst/>
          </a:prstGeom>
        </p:spPr>
      </p:pic>
      <p:sp>
        <p:nvSpPr>
          <p:cNvPr id="9" name="mintel_logo" descr="mintel_logo"/>
          <p:cNvSpPr>
            <a:spLocks noChangeArrowheads="1"/>
          </p:cNvSpPr>
          <p:nvPr/>
        </p:nvSpPr>
        <p:spPr bwMode="auto">
          <a:xfrm>
            <a:off x="8175625" y="4538663"/>
            <a:ext cx="619125" cy="334962"/>
          </a:xfrm>
          <a:prstGeom prst="rect">
            <a:avLst/>
          </a:prstGeom>
          <a:blipFill dpi="0" rotWithShape="1">
            <a:blip r:embed="rId6"/>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
        <p:nvSpPr>
          <p:cNvPr id="10" name="image_border" descr="image_border"/>
          <p:cNvSpPr>
            <a:spLocks noChangeArrowheads="1"/>
          </p:cNvSpPr>
          <p:nvPr userDrawn="1"/>
        </p:nvSpPr>
        <p:spPr bwMode="auto">
          <a:xfrm>
            <a:off x="3492500" y="1138238"/>
            <a:ext cx="5272088" cy="2657475"/>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t_context" descr="stat_context"/>
          <p:cNvSpPr>
            <a:spLocks noGrp="1"/>
          </p:cNvSpPr>
          <p:nvPr>
            <p:ph type="body" sz="quarter" idx="11"/>
          </p:nvPr>
        </p:nvSpPr>
        <p:spPr/>
        <p:txBody>
          <a:bodyPr lIns="0" tIns="0" rIns="0" bIns="0">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1200" baseline="0">
                <a:latin typeface="+mn-lt"/>
              </a:defRPr>
            </a:lvl1pPr>
          </a:lstStyle>
          <a:p>
            <a:pPr>
              <a:spcBef>
                <a:spcPct val="43750"/>
              </a:spcBef>
              <a:spcAft>
                <a:spcPct val="43750"/>
              </a:spcAft>
            </a:pPr>
            <a:r>
              <a:rPr sz="1200">
                <a:latin typeface="Arial" pitchFamily="34" charset="0"/>
                <a:ea typeface="Arial" pitchFamily="34" charset="0"/>
                <a:cs typeface="Arial" pitchFamily="34" charset="0"/>
              </a:rPr>
              <a:t>Click "</a:t>
            </a:r>
            <a:r>
              <a:rPr sz="1200" b="1">
                <a:latin typeface="Arial" pitchFamily="34" charset="0"/>
                <a:ea typeface="Arial" pitchFamily="34" charset="0"/>
                <a:cs typeface="Arial" pitchFamily="34" charset="0"/>
              </a:rPr>
              <a:t>show expanded search options</a:t>
            </a:r>
            <a:r>
              <a:rPr sz="1200">
                <a:latin typeface="Arial" pitchFamily="34" charset="0"/>
                <a:ea typeface="Arial" pitchFamily="34" charset="0"/>
                <a:cs typeface="Arial" pitchFamily="34" charset="0"/>
              </a:rPr>
              <a:t>" on the right hand side to select specific filter options.</a:t>
            </a:r>
          </a:p>
        </p:txBody>
      </p:sp>
      <p:sp>
        <p:nvSpPr>
          <p:cNvPr id="3" name="title" descr="title"/>
          <p:cNvSpPr>
            <a:spLocks noGrp="1"/>
          </p:cNvSpPr>
          <p:nvPr>
            <p:ph type="title"/>
          </p:nvPr>
        </p:nvSpPr>
        <p:spPr/>
        <p:txBody>
          <a:bodyPr lIns="46800" tIns="46800" rIns="46800" bIns="46800">
            <a:normAutofit/>
          </a:bodyPr>
          <a:lstStyle>
            <a:lvl1pPr>
              <a:defRPr sz="1600">
                <a:latin typeface="+mj-lt"/>
              </a:defRPr>
            </a:lvl1pPr>
          </a:lstStyle>
          <a:p>
            <a:r>
              <a:rPr sz="1600" b="1">
                <a:latin typeface="Arial" pitchFamily="34" charset="0"/>
                <a:ea typeface="Arial" pitchFamily="34" charset="0"/>
                <a:cs typeface="Arial" pitchFamily="34" charset="0"/>
              </a:rPr>
              <a:t>Filter: Category, Market, Packaging, etc</a:t>
            </a:r>
          </a:p>
        </p:txBody>
      </p:sp>
      <p:sp>
        <p:nvSpPr>
          <p:cNvPr id="5" name="go_to_button" descr="go_to_button">
            <a:hlinkClick r:id="rId3"/>
          </p:cNvPr>
          <p:cNvSpPr>
            <a:spLocks noGrp="1"/>
          </p:cNvSpPr>
          <p:nvPr>
            <p:ph type="body" sz="quarter" idx="16"/>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
        <p:nvSpPr>
          <p:cNvPr id="6"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a:spcBef>
                <a:spcPct val="43750"/>
              </a:spcBef>
              <a:spcAft>
                <a:spcPct val="43750"/>
              </a:spcAft>
            </a:pPr>
            <a:r>
              <a:rPr sz="800" b="1">
                <a:latin typeface="Arial" pitchFamily="34" charset="0"/>
                <a:ea typeface="Arial" pitchFamily="34" charset="0"/>
                <a:cs typeface="Arial" pitchFamily="34" charset="0"/>
              </a:rPr>
              <a:t>Source: </a:t>
            </a:r>
            <a:r>
              <a:rPr sz="800">
                <a:latin typeface="Arial" pitchFamily="34" charset="0"/>
                <a:hlinkClick r:id="rId4"/>
              </a:rPr>
              <a:t>Mintel GNPD Advanced Search</a:t>
            </a:r>
          </a:p>
        </p:txBody>
      </p:sp>
      <p:pic>
        <p:nvPicPr>
          <p:cNvPr id="7" name="New picture" descr="infographic"/>
          <p:cNvPicPr>
            <a:picLocks noChangeAspect="1"/>
          </p:cNvPicPr>
          <p:nvPr/>
        </p:nvPicPr>
        <p:blipFill>
          <a:blip r:embed="rId5"/>
          <a:stretch>
            <a:fillRect/>
          </a:stretch>
        </p:blipFill>
        <p:spPr>
          <a:xfrm>
            <a:off x="355600" y="1562100"/>
            <a:ext cx="6883400" cy="2768600"/>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descr="text"/>
          <p:cNvSpPr>
            <a:spLocks noGrp="1"/>
          </p:cNvSpPr>
          <p:nvPr>
            <p:ph type="body" sz="quarter" idx="11"/>
          </p:nvPr>
        </p:nvSpPr>
        <p:spPr/>
        <p:txBody>
          <a:bodyPr lIns="0" tIns="0" rIns="0" bIns="0">
            <a:normAutofit/>
          </a:bodyPr>
          <a:lstStyle>
            <a:lvl1pPr marL="0" indent="0">
              <a:buNone/>
              <a:defRPr sz="1200">
                <a:latin typeface="+mn-lt"/>
              </a:defRPr>
            </a:lvl1pPr>
          </a:lstStyle>
          <a:p>
            <a:pPr marL="468000" lvl="1" indent="-285750">
              <a:buChar char="•"/>
            </a:pPr>
            <a:r>
              <a:rPr sz="1200">
                <a:latin typeface="Arial" pitchFamily="34" charset="0"/>
                <a:ea typeface="Arial" pitchFamily="34" charset="0"/>
                <a:cs typeface="Arial" pitchFamily="34" charset="0"/>
              </a:rPr>
              <a:t>Click "</a:t>
            </a:r>
            <a:r>
              <a:rPr sz="1200" b="1">
                <a:latin typeface="Arial" pitchFamily="34" charset="0"/>
                <a:ea typeface="Arial" pitchFamily="34" charset="0"/>
                <a:cs typeface="Arial" pitchFamily="34" charset="0"/>
              </a:rPr>
              <a:t>showexpanded search options</a:t>
            </a:r>
            <a:r>
              <a:rPr sz="1200">
                <a:latin typeface="Arial" pitchFamily="34" charset="0"/>
                <a:ea typeface="Arial" pitchFamily="34" charset="0"/>
                <a:cs typeface="Arial" pitchFamily="34" charset="0"/>
              </a:rPr>
              <a:t>" to hand select specific filter options.</a:t>
            </a:r>
          </a:p>
          <a:p>
            <a:pPr marL="468000" lvl="1" indent="-285750">
              <a:buChar char="•"/>
            </a:pPr>
            <a:r>
              <a:rPr sz="1200">
                <a:latin typeface="Arial" pitchFamily="34" charset="0"/>
                <a:ea typeface="Arial" pitchFamily="34" charset="0"/>
                <a:cs typeface="Arial" pitchFamily="34" charset="0"/>
              </a:rPr>
              <a:t>Click on boxes next to Categories of interest - Super Category (ie Beauty &amp; Personal Care) or Category (ie Color Cosmetics, Skincare)</a:t>
            </a:r>
          </a:p>
          <a:p>
            <a:pPr marL="468000" lvl="1" indent="-285750">
              <a:buChar char="•"/>
            </a:pPr>
            <a:r>
              <a:rPr sz="1200">
                <a:latin typeface="Arial" pitchFamily="34" charset="0"/>
                <a:ea typeface="Arial" pitchFamily="34" charset="0"/>
                <a:cs typeface="Arial" pitchFamily="34" charset="0"/>
              </a:rPr>
              <a:t>Click "</a:t>
            </a:r>
            <a:r>
              <a:rPr sz="1200" b="1">
                <a:latin typeface="Arial" pitchFamily="34" charset="0"/>
                <a:ea typeface="Arial" pitchFamily="34" charset="0"/>
                <a:cs typeface="Arial" pitchFamily="34" charset="0"/>
              </a:rPr>
              <a:t>Show Sub-Categories</a:t>
            </a:r>
            <a:r>
              <a:rPr sz="1200">
                <a:latin typeface="Arial" pitchFamily="34" charset="0"/>
                <a:ea typeface="Arial" pitchFamily="34" charset="0"/>
                <a:cs typeface="Arial" pitchFamily="34" charset="0"/>
              </a:rPr>
              <a:t>" to further filter products (example: Face Color-Primer is a Sub-Category in Color Cosmetics).</a:t>
            </a:r>
          </a:p>
        </p:txBody>
      </p:sp>
      <p:sp>
        <p:nvSpPr>
          <p:cNvPr id="4" name="title" descr="title"/>
          <p:cNvSpPr>
            <a:spLocks noGrp="1"/>
          </p:cNvSpPr>
          <p:nvPr>
            <p:ph type="title"/>
          </p:nvPr>
        </p:nvSpPr>
        <p:spPr/>
        <p:txBody>
          <a:bodyPr lIns="46800" tIns="46800" rIns="46800" bIns="46800">
            <a:normAutofit/>
          </a:bodyPr>
          <a:lstStyle>
            <a:lvl1pPr>
              <a:defRPr sz="1600">
                <a:latin typeface="+mj-lt"/>
              </a:defRPr>
            </a:lvl1pPr>
          </a:lstStyle>
          <a:p>
            <a:r>
              <a:rPr sz="1600" b="1">
                <a:latin typeface="Arial" pitchFamily="34" charset="0"/>
                <a:ea typeface="Arial" pitchFamily="34" charset="0"/>
                <a:cs typeface="Arial" pitchFamily="34" charset="0"/>
              </a:rPr>
              <a:t>Filter: Category, Ingredient, Claim, etc</a:t>
            </a:r>
          </a:p>
        </p:txBody>
      </p:sp>
      <p:sp>
        <p:nvSpPr>
          <p:cNvPr id="6" name="go_to_button" descr="go_to_button">
            <a:hlinkClick r:id="rId3"/>
          </p:cNvPr>
          <p:cNvSpPr>
            <a:spLocks noGrp="1"/>
          </p:cNvSpPr>
          <p:nvPr>
            <p:ph type="body" sz="quarter" idx="16"/>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
        <p:nvSpPr>
          <p:cNvPr id="7"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a:spcBef>
                <a:spcPct val="43750"/>
              </a:spcBef>
              <a:spcAft>
                <a:spcPct val="43750"/>
              </a:spcAft>
            </a:pPr>
            <a:r>
              <a:rPr sz="800" b="1">
                <a:latin typeface="Arial" pitchFamily="34" charset="0"/>
                <a:ea typeface="Arial" pitchFamily="34" charset="0"/>
                <a:cs typeface="Arial" pitchFamily="34" charset="0"/>
              </a:rPr>
              <a:t>Source: </a:t>
            </a:r>
            <a:r>
              <a:rPr sz="800">
                <a:latin typeface="Arial" pitchFamily="34" charset="0"/>
                <a:hlinkClick r:id="rId4"/>
              </a:rPr>
              <a:t>Mintel GNPD Advanced Search</a:t>
            </a:r>
          </a:p>
        </p:txBody>
      </p:sp>
      <p:pic>
        <p:nvPicPr>
          <p:cNvPr id="8" name="New picture" descr="callout_image"/>
          <p:cNvPicPr>
            <a:picLocks noChangeAspect="1"/>
          </p:cNvPicPr>
          <p:nvPr/>
        </p:nvPicPr>
        <p:blipFill>
          <a:blip r:embed="rId5"/>
          <a:stretch>
            <a:fillRect/>
          </a:stretch>
        </p:blipFill>
        <p:spPr>
          <a:xfrm>
            <a:off x="3479800" y="1143000"/>
            <a:ext cx="5270500" cy="2616200"/>
          </a:xfrm>
          <a:prstGeom prst="rect">
            <a:avLst/>
          </a:prstGeom>
        </p:spPr>
      </p:pic>
      <p:sp>
        <p:nvSpPr>
          <p:cNvPr id="9" name="mintel_logo" descr="mintel_logo"/>
          <p:cNvSpPr>
            <a:spLocks noChangeArrowheads="1"/>
          </p:cNvSpPr>
          <p:nvPr/>
        </p:nvSpPr>
        <p:spPr bwMode="auto">
          <a:xfrm>
            <a:off x="8175625" y="4538663"/>
            <a:ext cx="619125" cy="334962"/>
          </a:xfrm>
          <a:prstGeom prst="rect">
            <a:avLst/>
          </a:prstGeom>
          <a:blipFill dpi="0" rotWithShape="1">
            <a:blip r:embed="rId6"/>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
        <p:nvSpPr>
          <p:cNvPr id="10" name="image_border" descr="image_border"/>
          <p:cNvSpPr>
            <a:spLocks noChangeArrowheads="1"/>
          </p:cNvSpPr>
          <p:nvPr userDrawn="1"/>
        </p:nvSpPr>
        <p:spPr bwMode="auto">
          <a:xfrm>
            <a:off x="3492500" y="1138238"/>
            <a:ext cx="5272088" cy="2657475"/>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descr="title"/>
          <p:cNvSpPr>
            <a:spLocks noGrp="1"/>
          </p:cNvSpPr>
          <p:nvPr>
            <p:ph type="title"/>
          </p:nvPr>
        </p:nvSpPr>
        <p:spPr/>
        <p:txBody>
          <a:bodyPr lIns="46800" tIns="46800" rIns="46800" bIns="46800">
            <a:normAutofit/>
          </a:bodyPr>
          <a:lstStyle>
            <a:lvl1pPr>
              <a:defRPr sz="1600">
                <a:latin typeface="+mj-lt"/>
              </a:defRPr>
            </a:lvl1pPr>
          </a:lstStyle>
          <a:p>
            <a:r>
              <a:rPr sz="1600" b="1">
                <a:latin typeface="Arial" pitchFamily="34" charset="0"/>
                <a:ea typeface="Arial" pitchFamily="34" charset="0"/>
                <a:cs typeface="Arial" pitchFamily="34" charset="0"/>
              </a:rPr>
              <a:t>Filter Functionality: Company-Claim</a:t>
            </a:r>
          </a:p>
        </p:txBody>
      </p:sp>
      <p:sp>
        <p:nvSpPr>
          <p:cNvPr id="5" name="go_to_button" descr="go_to_button">
            <a:hlinkClick r:id="rId3"/>
          </p:cNvPr>
          <p:cNvSpPr>
            <a:spLocks noGrp="1"/>
          </p:cNvSpPr>
          <p:nvPr>
            <p:ph type="body" sz="quarter" idx="18"/>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
        <p:nvSpPr>
          <p:cNvPr id="6" name="media_caption1" descr="media_caption1"/>
          <p:cNvSpPr>
            <a:spLocks noGrp="1"/>
          </p:cNvSpPr>
          <p:nvPr>
            <p:ph type="body" sz="quarter" idx="14"/>
          </p:nvPr>
        </p:nvSpPr>
        <p:spPr/>
        <p:txBody>
          <a:bodyPr lIns="0" rIns="0">
            <a:normAutofit/>
          </a:bodyPr>
          <a:lstStyle>
            <a:lvl1pPr marL="0" indent="0">
              <a:buNone/>
              <a:defRPr sz="1000" i="0">
                <a:solidFill>
                  <a:srgbClr val="7F7F7F"/>
                </a:solidFill>
                <a:latin typeface="+mn-lt"/>
              </a:defRPr>
            </a:lvl1pPr>
          </a:lstStyle>
          <a:p>
            <a:pPr>
              <a:spcBef>
                <a:spcPct val="43750"/>
              </a:spcBef>
              <a:spcAft>
                <a:spcPct val="43750"/>
              </a:spcAft>
            </a:pPr>
            <a:r>
              <a:rPr>
                <a:latin typeface="Arial" pitchFamily="34" charset="0"/>
                <a:ea typeface="Arial" pitchFamily="34" charset="0"/>
                <a:cs typeface="Arial" pitchFamily="34" charset="0"/>
              </a:rPr>
              <a:t>Look for products with a specific claim OR products with multiple claims combined (same color)</a:t>
            </a:r>
          </a:p>
        </p:txBody>
      </p:sp>
      <p:sp>
        <p:nvSpPr>
          <p:cNvPr id="7" name="media_caption2" descr="media_caption2"/>
          <p:cNvSpPr>
            <a:spLocks noGrp="1"/>
          </p:cNvSpPr>
          <p:nvPr>
            <p:ph type="body" sz="quarter" idx="19"/>
          </p:nvPr>
        </p:nvSpPr>
        <p:spPr/>
        <p:txBody>
          <a:bodyPr lIns="0" rIns="0">
            <a:normAutofit/>
          </a:bodyPr>
          <a:lstStyle>
            <a:lvl1pPr marL="0" indent="0">
              <a:buNone/>
              <a:defRPr sz="1000" i="0">
                <a:solidFill>
                  <a:srgbClr val="7F7F7F"/>
                </a:solidFill>
                <a:latin typeface="+mn-lt"/>
              </a:defRPr>
            </a:lvl1pPr>
          </a:lstStyle>
          <a:p>
            <a:pPr>
              <a:spcBef>
                <a:spcPct val="43750"/>
              </a:spcBef>
              <a:spcAft>
                <a:spcPct val="43750"/>
              </a:spcAft>
            </a:pPr>
            <a:r>
              <a:rPr>
                <a:latin typeface="Arial" pitchFamily="34" charset="0"/>
                <a:ea typeface="Arial" pitchFamily="34" charset="0"/>
                <a:cs typeface="Arial" pitchFamily="34" charset="0"/>
              </a:rPr>
              <a:t>Look for products with claims while excluding specific claims that are not relevant</a:t>
            </a:r>
          </a:p>
        </p:txBody>
      </p:sp>
      <p:sp>
        <p:nvSpPr>
          <p:cNvPr id="8" name="stat_context" descr="stat_context"/>
          <p:cNvSpPr>
            <a:spLocks noGrp="1"/>
          </p:cNvSpPr>
          <p:nvPr>
            <p:ph type="body" sz="quarter" idx="11"/>
          </p:nvPr>
        </p:nvSpPr>
        <p:spPr/>
        <p:txBody>
          <a:bodyPr lIns="0" tIns="0" rIns="0" bIns="0">
            <a:normAutofit/>
          </a:bodyPr>
          <a:lstStyle>
            <a:lvl1pPr marL="0" indent="0">
              <a:buNone/>
              <a:defRPr sz="1200">
                <a:latin typeface="+mn-lt"/>
              </a:defRPr>
            </a:lvl1pPr>
          </a:lstStyle>
          <a:p>
            <a:pPr>
              <a:spcBef>
                <a:spcPct val="43750"/>
              </a:spcBef>
              <a:spcAft>
                <a:spcPct val="43750"/>
              </a:spcAft>
            </a:pPr>
            <a:r>
              <a:rPr sz="1200">
                <a:latin typeface="Arial" pitchFamily="34" charset="0"/>
                <a:ea typeface="Arial" pitchFamily="34" charset="0"/>
                <a:cs typeface="Arial" pitchFamily="34" charset="0"/>
              </a:rPr>
              <a:t>When referencing the Advance Search page, the Company-Claims sections function similarly.</a:t>
            </a:r>
          </a:p>
        </p:txBody>
      </p:sp>
      <p:sp>
        <p:nvSpPr>
          <p:cNvPr id="9"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a:spcBef>
                <a:spcPct val="43750"/>
              </a:spcBef>
              <a:spcAft>
                <a:spcPct val="43750"/>
              </a:spcAft>
            </a:pPr>
            <a:r>
              <a:rPr sz="800" b="1">
                <a:latin typeface="Arial" pitchFamily="34" charset="0"/>
              </a:rPr>
              <a:t>Source: </a:t>
            </a:r>
            <a:r>
              <a:rPr sz="800">
                <a:latin typeface="Arial" pitchFamily="34" charset="0"/>
                <a:hlinkClick r:id="rId4"/>
              </a:rPr>
              <a:t>Mintel GNPD Advanced Search﻿</a:t>
            </a:r>
          </a:p>
        </p:txBody>
      </p:sp>
      <p:pic>
        <p:nvPicPr>
          <p:cNvPr id="10" name="New picture" descr="callout_image2"/>
          <p:cNvPicPr>
            <a:picLocks noChangeAspect="1"/>
          </p:cNvPicPr>
          <p:nvPr/>
        </p:nvPicPr>
        <p:blipFill>
          <a:blip r:embed="rId5"/>
          <a:stretch>
            <a:fillRect/>
          </a:stretch>
        </p:blipFill>
        <p:spPr>
          <a:xfrm>
            <a:off x="4584700" y="1638300"/>
            <a:ext cx="3492500" cy="2324100"/>
          </a:xfrm>
          <a:prstGeom prst="rect">
            <a:avLst/>
          </a:prstGeom>
        </p:spPr>
      </p:pic>
      <p:pic>
        <p:nvPicPr>
          <p:cNvPr id="11" name="New picture" descr="callout_image1"/>
          <p:cNvPicPr>
            <a:picLocks noChangeAspect="1"/>
          </p:cNvPicPr>
          <p:nvPr/>
        </p:nvPicPr>
        <p:blipFill>
          <a:blip r:embed="rId6"/>
          <a:stretch>
            <a:fillRect/>
          </a:stretch>
        </p:blipFill>
        <p:spPr>
          <a:xfrm>
            <a:off x="342900" y="1638300"/>
            <a:ext cx="3492500" cy="2324100"/>
          </a:xfrm>
          <a:prstGeom prst="rect">
            <a:avLst/>
          </a:prstGeom>
        </p:spPr>
      </p:pic>
      <p:sp>
        <p:nvSpPr>
          <p:cNvPr id="12" name="mintel_logo" descr="mintel_logo"/>
          <p:cNvSpPr>
            <a:spLocks noChangeArrowheads="1"/>
          </p:cNvSpPr>
          <p:nvPr/>
        </p:nvSpPr>
        <p:spPr bwMode="auto">
          <a:xfrm>
            <a:off x="8175625" y="4538663"/>
            <a:ext cx="619125" cy="334962"/>
          </a:xfrm>
          <a:prstGeom prst="rect">
            <a:avLst/>
          </a:prstGeom>
          <a:blipFill dpi="0" rotWithShape="1">
            <a:blip r:embed="rId7"/>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
        <p:nvSpPr>
          <p:cNvPr id="13" name="image_border1" descr="image_border1"/>
          <p:cNvSpPr/>
          <p:nvPr userDrawn="1"/>
        </p:nvSpPr>
        <p:spPr>
          <a:xfrm>
            <a:off x="333375" y="1617663"/>
            <a:ext cx="3517900" cy="2368550"/>
          </a:xfrm>
          <a:prstGeom prst="rect">
            <a:avLst/>
          </a:prstGeom>
          <a:noFill/>
          <a:ln w="19050">
            <a:solidFill>
              <a:srgbClr val="CACACA">
                <a:alpha val="30000"/>
              </a:srgb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1pPr>
            <a:lvl2pPr marL="4572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2pPr>
            <a:lvl3pPr marL="9144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3pPr>
            <a:lvl4pPr marL="13716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4pPr>
            <a:lvl5pPr marL="18288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defRPr/>
            </a:pPr>
            <a:endParaRPr lang="en-US"/>
          </a:p>
        </p:txBody>
      </p:sp>
      <p:sp>
        <p:nvSpPr>
          <p:cNvPr id="14" name="image_border2" descr="image_border2"/>
          <p:cNvSpPr/>
          <p:nvPr userDrawn="1"/>
        </p:nvSpPr>
        <p:spPr>
          <a:xfrm>
            <a:off x="4572000" y="1617663"/>
            <a:ext cx="3519488" cy="2368550"/>
          </a:xfrm>
          <a:prstGeom prst="rect">
            <a:avLst/>
          </a:prstGeom>
          <a:noFill/>
          <a:ln w="19050">
            <a:solidFill>
              <a:srgbClr val="CACACA">
                <a:alpha val="30000"/>
              </a:srgb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1pPr>
            <a:lvl2pPr marL="4572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2pPr>
            <a:lvl3pPr marL="9144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3pPr>
            <a:lvl4pPr marL="13716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4pPr>
            <a:lvl5pPr marL="18288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defRPr/>
            </a:pPr>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descr="text"/>
          <p:cNvSpPr>
            <a:spLocks noGrp="1"/>
          </p:cNvSpPr>
          <p:nvPr>
            <p:ph type="body" sz="quarter" idx="11"/>
          </p:nvPr>
        </p:nvSpPr>
        <p:spPr/>
        <p:txBody>
          <a:bodyPr lIns="0" tIns="0" rIns="0" bIns="0">
            <a:normAutofit/>
          </a:bodyPr>
          <a:lstStyle>
            <a:lvl1pPr marL="0" indent="0">
              <a:buNone/>
              <a:defRPr sz="1200">
                <a:latin typeface="+mn-lt"/>
              </a:defRPr>
            </a:lvl1pPr>
          </a:lstStyle>
          <a:p>
            <a:pPr marL="468000" lvl="1" indent="-285750">
              <a:buChar char="•"/>
            </a:pPr>
            <a:r>
              <a:rPr sz="1200">
                <a:latin typeface="Arial" pitchFamily="34" charset="0"/>
                <a:ea typeface="Arial" pitchFamily="34" charset="0"/>
                <a:cs typeface="Arial" pitchFamily="34" charset="0"/>
              </a:rPr>
              <a:t>Add claims into the filter options, then drag claims into the include or exclude boxes.</a:t>
            </a:r>
          </a:p>
          <a:p>
            <a:pPr marL="468000" lvl="1" indent="-285750">
              <a:buChar char="•"/>
            </a:pPr>
            <a:r>
              <a:rPr sz="1200">
                <a:latin typeface="Arial" pitchFamily="34" charset="0"/>
                <a:ea typeface="Arial" pitchFamily="34" charset="0"/>
                <a:cs typeface="Arial" pitchFamily="34" charset="0"/>
              </a:rPr>
              <a:t>If claims are in the same box but NOT the same color, you are using an either/or function (ie the </a:t>
            </a:r>
            <a:r>
              <a:rPr sz="1200" b="1">
                <a:latin typeface="Arial" pitchFamily="34" charset="0"/>
                <a:ea typeface="Arial" pitchFamily="34" charset="0"/>
                <a:cs typeface="Arial" pitchFamily="34" charset="0"/>
              </a:rPr>
              <a:t>product has at least one of the claims selected on pack</a:t>
            </a:r>
            <a:r>
              <a:rPr sz="1200">
                <a:latin typeface="Arial" pitchFamily="34" charset="0"/>
                <a:ea typeface="Arial" pitchFamily="34" charset="0"/>
                <a:cs typeface="Arial" pitchFamily="34" charset="0"/>
              </a:rPr>
              <a:t>). See left image.</a:t>
            </a:r>
          </a:p>
          <a:p>
            <a:pPr marL="468000" lvl="1" indent="-285750">
              <a:buChar char="•"/>
            </a:pPr>
            <a:r>
              <a:rPr sz="1200">
                <a:latin typeface="Arial" pitchFamily="34" charset="0"/>
                <a:ea typeface="Arial" pitchFamily="34" charset="0"/>
                <a:cs typeface="Arial" pitchFamily="34" charset="0"/>
              </a:rPr>
              <a:t>If claims are in the same box, AND are the same color (done by dragging the circle on top of the other), then you are searching for </a:t>
            </a:r>
            <a:r>
              <a:rPr sz="1200" b="1">
                <a:latin typeface="Arial" pitchFamily="34" charset="0"/>
                <a:ea typeface="Arial" pitchFamily="34" charset="0"/>
                <a:cs typeface="Arial" pitchFamily="34" charset="0"/>
              </a:rPr>
              <a:t>products that have BOTH claims on pack</a:t>
            </a:r>
            <a:r>
              <a:rPr sz="1200">
                <a:latin typeface="Arial" pitchFamily="34" charset="0"/>
                <a:ea typeface="Arial" pitchFamily="34" charset="0"/>
                <a:cs typeface="Arial" pitchFamily="34" charset="0"/>
              </a:rPr>
              <a:t>. See right image.</a:t>
            </a:r>
          </a:p>
        </p:txBody>
      </p:sp>
      <p:sp>
        <p:nvSpPr>
          <p:cNvPr id="3" name="media_caption2" descr="media_caption2"/>
          <p:cNvSpPr>
            <a:spLocks noGrp="1"/>
          </p:cNvSpPr>
          <p:nvPr>
            <p:ph type="body" sz="quarter" idx="14"/>
          </p:nvPr>
        </p:nvSpPr>
        <p:spPr/>
        <p:txBody>
          <a:bodyPr>
            <a:normAutofit/>
          </a:bodyPr>
          <a:lstStyle>
            <a:lvl1pPr marL="0" indent="0">
              <a:buNone/>
              <a:defRPr sz="1000" i="0">
                <a:solidFill>
                  <a:srgbClr val="7F7F7F"/>
                </a:solidFill>
                <a:latin typeface="+mn-lt"/>
              </a:defRPr>
            </a:lvl1pPr>
          </a:lstStyle>
          <a:p>
            <a:pPr>
              <a:spcBef>
                <a:spcPct val="43750"/>
              </a:spcBef>
              <a:spcAft>
                <a:spcPct val="43750"/>
              </a:spcAft>
            </a:pPr>
            <a:r>
              <a:rPr>
                <a:latin typeface="Arial" pitchFamily="34" charset="0"/>
                <a:ea typeface="Arial" pitchFamily="34" charset="0"/>
                <a:cs typeface="Arial" pitchFamily="34" charset="0"/>
              </a:rPr>
              <a:t>Products that have BOTH Sulfate Free AND Silicone Free Claims</a:t>
            </a:r>
          </a:p>
        </p:txBody>
      </p:sp>
      <p:sp>
        <p:nvSpPr>
          <p:cNvPr id="5" name="media_caption1" descr="media_caption1"/>
          <p:cNvSpPr>
            <a:spLocks noGrp="1"/>
          </p:cNvSpPr>
          <p:nvPr>
            <p:ph type="body" sz="quarter" idx="16"/>
          </p:nvPr>
        </p:nvSpPr>
        <p:spPr/>
        <p:txBody>
          <a:bodyPr>
            <a:normAutofit/>
          </a:bodyPr>
          <a:lstStyle>
            <a:lvl1pPr marL="0" indent="0">
              <a:buNone/>
              <a:defRPr sz="1000" i="0">
                <a:solidFill>
                  <a:srgbClr val="7F7F7F"/>
                </a:solidFill>
                <a:latin typeface="+mn-lt"/>
              </a:defRPr>
            </a:lvl1pPr>
          </a:lstStyle>
          <a:p>
            <a:pPr>
              <a:spcBef>
                <a:spcPct val="43750"/>
              </a:spcBef>
              <a:spcAft>
                <a:spcPct val="43750"/>
              </a:spcAft>
            </a:pPr>
            <a:r>
              <a:rPr>
                <a:latin typeface="Arial" pitchFamily="34" charset="0"/>
                <a:ea typeface="Arial" pitchFamily="34" charset="0"/>
                <a:cs typeface="Arial" pitchFamily="34" charset="0"/>
              </a:rPr>
              <a:t>Products that have EITHER Botanical/Herbal or Aromatherapy claims</a:t>
            </a:r>
          </a:p>
        </p:txBody>
      </p:sp>
      <p:sp>
        <p:nvSpPr>
          <p:cNvPr id="7" name="title" descr="title"/>
          <p:cNvSpPr>
            <a:spLocks noGrp="1"/>
          </p:cNvSpPr>
          <p:nvPr>
            <p:ph type="title"/>
          </p:nvPr>
        </p:nvSpPr>
        <p:spPr/>
        <p:txBody>
          <a:bodyPr lIns="46800" tIns="46800" rIns="46800" bIns="46800">
            <a:normAutofit/>
          </a:bodyPr>
          <a:lstStyle>
            <a:lvl1pPr>
              <a:defRPr sz="1600">
                <a:latin typeface="+mj-lt"/>
              </a:defRPr>
            </a:lvl1pPr>
          </a:lstStyle>
          <a:p>
            <a:r>
              <a:rPr sz="1600" b="1">
                <a:latin typeface="Arial" pitchFamily="34" charset="0"/>
                <a:ea typeface="Arial" pitchFamily="34" charset="0"/>
                <a:cs typeface="Arial" pitchFamily="34" charset="0"/>
              </a:rPr>
              <a:t>Filter Functionality: Company-Claim Explained</a:t>
            </a:r>
          </a:p>
        </p:txBody>
      </p:sp>
      <p:sp>
        <p:nvSpPr>
          <p:cNvPr id="8" name="go_to_button" descr="go_to_button">
            <a:hlinkClick r:id="rId3"/>
          </p:cNvPr>
          <p:cNvSpPr>
            <a:spLocks noGrp="1"/>
          </p:cNvSpPr>
          <p:nvPr>
            <p:ph type="body" sz="quarter" idx="18"/>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
        <p:nvSpPr>
          <p:cNvPr id="9"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a:spcBef>
                <a:spcPct val="43750"/>
              </a:spcBef>
              <a:spcAft>
                <a:spcPct val="43750"/>
              </a:spcAft>
            </a:pPr>
            <a:r>
              <a:rPr sz="800" b="1">
                <a:latin typeface="Arial" pitchFamily="34" charset="0"/>
                <a:ea typeface="Arial" pitchFamily="34" charset="0"/>
                <a:cs typeface="Arial" pitchFamily="34" charset="0"/>
              </a:rPr>
              <a:t>Source: </a:t>
            </a:r>
            <a:r>
              <a:rPr sz="800">
                <a:latin typeface="Arial" pitchFamily="34" charset="0"/>
                <a:hlinkClick r:id="rId4"/>
              </a:rPr>
              <a:t>Mintel GNPD Advanced Search﻿</a:t>
            </a:r>
          </a:p>
        </p:txBody>
      </p:sp>
      <p:pic>
        <p:nvPicPr>
          <p:cNvPr id="10" name="New picture" descr="callout_image2"/>
          <p:cNvPicPr>
            <a:picLocks noChangeAspect="1"/>
          </p:cNvPicPr>
          <p:nvPr/>
        </p:nvPicPr>
        <p:blipFill>
          <a:blip r:embed="rId5"/>
          <a:stretch>
            <a:fillRect/>
          </a:stretch>
        </p:blipFill>
        <p:spPr>
          <a:xfrm>
            <a:off x="3200400" y="1028700"/>
            <a:ext cx="2590800" cy="2590800"/>
          </a:xfrm>
          <a:prstGeom prst="rect">
            <a:avLst/>
          </a:prstGeom>
        </p:spPr>
      </p:pic>
      <p:pic>
        <p:nvPicPr>
          <p:cNvPr id="11" name="New picture" descr="callout_image1"/>
          <p:cNvPicPr>
            <a:picLocks noChangeAspect="1"/>
          </p:cNvPicPr>
          <p:nvPr/>
        </p:nvPicPr>
        <p:blipFill>
          <a:blip r:embed="rId6"/>
          <a:stretch>
            <a:fillRect/>
          </a:stretch>
        </p:blipFill>
        <p:spPr>
          <a:xfrm>
            <a:off x="330200" y="1028700"/>
            <a:ext cx="2590800" cy="2590800"/>
          </a:xfrm>
          <a:prstGeom prst="rect">
            <a:avLst/>
          </a:prstGeom>
        </p:spPr>
      </p:pic>
      <p:sp>
        <p:nvSpPr>
          <p:cNvPr id="12" name="mintel_logo" descr="mintel_logo"/>
          <p:cNvSpPr>
            <a:spLocks noChangeArrowheads="1"/>
          </p:cNvSpPr>
          <p:nvPr/>
        </p:nvSpPr>
        <p:spPr bwMode="auto">
          <a:xfrm>
            <a:off x="8175625" y="4538663"/>
            <a:ext cx="619125" cy="334962"/>
          </a:xfrm>
          <a:prstGeom prst="rect">
            <a:avLst/>
          </a:prstGeom>
          <a:blipFill dpi="0" rotWithShape="1">
            <a:blip r:embed="rId7"/>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
        <p:nvSpPr>
          <p:cNvPr id="13" name="image_border2" descr="image_border2"/>
          <p:cNvSpPr>
            <a:spLocks noChangeArrowheads="1"/>
          </p:cNvSpPr>
          <p:nvPr userDrawn="1"/>
        </p:nvSpPr>
        <p:spPr bwMode="auto">
          <a:xfrm>
            <a:off x="3206750" y="1036638"/>
            <a:ext cx="2603500" cy="2598737"/>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4" name="image_border1" descr="image_border1"/>
          <p:cNvSpPr>
            <a:spLocks noChangeArrowheads="1"/>
          </p:cNvSpPr>
          <p:nvPr userDrawn="1"/>
        </p:nvSpPr>
        <p:spPr bwMode="auto">
          <a:xfrm>
            <a:off x="330200" y="1036638"/>
            <a:ext cx="2603500" cy="2598737"/>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o_to_button" descr="go_to_button">
            <a:hlinkClick r:id="rId3"/>
          </p:cNvPr>
          <p:cNvSpPr>
            <a:spLocks noGrp="1"/>
          </p:cNvSpPr>
          <p:nvPr>
            <p:ph type="body" sz="quarter" idx="16"/>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pic>
        <p:nvPicPr>
          <p:cNvPr id="7" name="New picture" descr="background"/>
          <p:cNvPicPr>
            <a:picLocks noChangeAspect="1"/>
          </p:cNvPicPr>
          <p:nvPr/>
        </p:nvPicPr>
        <p:blipFill>
          <a:blip r:embed="rId4"/>
          <a:stretch>
            <a:fillRect/>
          </a:stretch>
        </p:blipFill>
        <p:spPr>
          <a:xfrm>
            <a:off x="316800" y="388800"/>
            <a:ext cx="8506800" cy="3819600"/>
          </a:xfrm>
          <a:prstGeom prst="rect">
            <a:avLst/>
          </a:prstGeom>
        </p:spPr>
      </p:pic>
      <p:sp>
        <p:nvSpPr>
          <p:cNvPr id="8" name="mintel_logo" descr="mintel_logo"/>
          <p:cNvSpPr>
            <a:spLocks noChangeArrowheads="1"/>
          </p:cNvSpPr>
          <p:nvPr/>
        </p:nvSpPr>
        <p:spPr bwMode="auto">
          <a:xfrm>
            <a:off x="8175625" y="4538663"/>
            <a:ext cx="619125" cy="334962"/>
          </a:xfrm>
          <a:prstGeom prst="rect">
            <a:avLst/>
          </a:prstGeom>
          <a:blipFill dpi="0" rotWithShape="1">
            <a:blip r:embed="rId5"/>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
        <p:nvSpPr>
          <p:cNvPr id="9" name="text_background" descr="text_background"/>
          <p:cNvSpPr>
            <a:spLocks noChangeArrowheads="1"/>
          </p:cNvSpPr>
          <p:nvPr userDrawn="1"/>
        </p:nvSpPr>
        <p:spPr bwMode="auto">
          <a:xfrm>
            <a:off x="352425" y="425450"/>
            <a:ext cx="8434388" cy="3746500"/>
          </a:xfrm>
          <a:prstGeom prst="rect">
            <a:avLst/>
          </a:prstGeom>
          <a:solidFill>
            <a:schemeClr val="bg1"/>
          </a:solidFill>
          <a:ln>
            <a:noFill/>
          </a:ln>
          <a:extLst/>
        </p:spPr>
        <p:txBody>
          <a:bodyPr lIns="45719" rIns="45719"/>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fontAlgn="auto">
              <a:defRPr>
                <a:latin typeface="Arial" pitchFamily="34" charset="0"/>
                <a:ea typeface="Arial" pitchFamily="34" charset="0"/>
                <a:cs typeface="Arial" pitchFamily="34" charset="0"/>
                <a:sym typeface="Arial" pitchFamily="34" charset="0"/>
              </a:defRPr>
            </a:pPr>
            <a:endParaRPr>
              <a:solidFill>
                <a:schemeClr val="bg1">
                  <a:lumMod val="50000"/>
                </a:schemeClr>
              </a:solidFill>
              <a:sym typeface="Arial" pitchFamily="34" charset="0"/>
            </a:endParaRPr>
          </a:p>
        </p:txBody>
      </p:sp>
      <p:sp>
        <p:nvSpPr>
          <p:cNvPr id="3" name="title" descr="title"/>
          <p:cNvSpPr>
            <a:spLocks noGrp="1"/>
          </p:cNvSpPr>
          <p:nvPr>
            <p:ph type="title"/>
          </p:nvPr>
        </p:nvSpPr>
        <p:spPr/>
        <p:txBody>
          <a:bodyPr lIns="46800" tIns="46800" rIns="46800" bIns="46800"/>
          <a:lstStyle>
            <a:lvl1pPr>
              <a:defRPr sz="1600">
                <a:latin typeface="+mj-lt"/>
              </a:defRPr>
            </a:lvl1pPr>
          </a:lstStyle>
          <a:p>
            <a:r>
              <a:rPr lang="en-US" smtClean="0"/>
              <a:t>Saved Searches</a:t>
            </a:r>
          </a:p>
        </p:txBody>
      </p:sp>
      <p:sp>
        <p:nvSpPr>
          <p:cNvPr id="4" name="text" descr="text"/>
          <p:cNvSpPr>
            <a:spLocks noGrp="1"/>
          </p:cNvSpPr>
          <p:nvPr>
            <p:ph type="body" sz="quarter" idx="11"/>
          </p:nvPr>
        </p:nvSpPr>
        <p:spPr/>
        <p:txBody>
          <a:bodyPr lIns="0" tIns="0" rIns="0" bIns="0">
            <a:normAutofit/>
          </a:bodyPr>
          <a:lstStyle>
            <a:lvl1pPr marL="0" indent="0">
              <a:buNone/>
              <a:defRPr sz="1200">
                <a:latin typeface="+mn-lt"/>
              </a:defRPr>
            </a:lvl1pPr>
          </a:lstStyle>
          <a:p>
            <a:pPr>
              <a:spcBef>
                <a:spcPct val="43750"/>
              </a:spcBef>
              <a:spcAft>
                <a:spcPct val="43750"/>
              </a:spcAft>
            </a:pPr>
            <a:r>
              <a:rPr sz="1200">
                <a:solidFill>
                  <a:srgbClr val="2B2B2B"/>
                </a:solidFill>
                <a:latin typeface="Arial" pitchFamily="34" charset="0"/>
                <a:ea typeface="Arial" pitchFamily="34" charset="0"/>
                <a:cs typeface="Arial" pitchFamily="34" charset="0"/>
              </a:rPr>
              <a:t>Reference past searches and saved searches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descr="title"/>
          <p:cNvSpPr>
            <a:spLocks noGrp="1"/>
          </p:cNvSpPr>
          <p:nvPr>
            <p:ph type="title"/>
          </p:nvPr>
        </p:nvSpPr>
        <p:spPr/>
        <p:txBody>
          <a:bodyPr lIns="46800" tIns="46800" rIns="46800" bIns="46800">
            <a:normAutofit/>
          </a:bodyPr>
          <a:lstStyle>
            <a:lvl1pPr>
              <a:defRPr sz="1600">
                <a:latin typeface="+mj-lt"/>
              </a:defRPr>
            </a:lvl1pPr>
          </a:lstStyle>
          <a:p>
            <a:r>
              <a:rPr sz="1600" b="1">
                <a:latin typeface="Arial" pitchFamily="34" charset="0"/>
                <a:ea typeface="Arial" pitchFamily="34" charset="0"/>
                <a:cs typeface="Arial" pitchFamily="34" charset="0"/>
              </a:rPr>
              <a:t>Saving a Search and Email Alerts</a:t>
            </a:r>
          </a:p>
        </p:txBody>
      </p:sp>
      <p:sp>
        <p:nvSpPr>
          <p:cNvPr id="4" name="text" descr="text"/>
          <p:cNvSpPr>
            <a:spLocks noGrp="1"/>
          </p:cNvSpPr>
          <p:nvPr>
            <p:ph type="body" sz="quarter" idx="11"/>
          </p:nvPr>
        </p:nvSpPr>
        <p:spPr/>
        <p:txBody>
          <a:bodyPr lIns="0" tIns="0" rIns="0" bIns="0">
            <a:normAutofit/>
          </a:bodyPr>
          <a:lstStyle>
            <a:lvl1pPr marL="0" indent="0">
              <a:buNone/>
              <a:defRPr sz="1200">
                <a:latin typeface="+mn-lt"/>
              </a:defRPr>
            </a:lvl1pPr>
          </a:lstStyle>
          <a:p>
            <a:pPr>
              <a:spcBef>
                <a:spcPct val="43750"/>
              </a:spcBef>
              <a:spcAft>
                <a:spcPct val="43750"/>
              </a:spcAft>
            </a:pPr>
            <a:r>
              <a:rPr sz="1200">
                <a:latin typeface="Arial" pitchFamily="34" charset="0"/>
                <a:ea typeface="Arial" pitchFamily="34" charset="0"/>
                <a:cs typeface="Arial" pitchFamily="34" charset="0"/>
              </a:rPr>
              <a:t>After clicking "</a:t>
            </a:r>
            <a:r>
              <a:rPr sz="1200" b="1">
                <a:latin typeface="Arial" pitchFamily="34" charset="0"/>
                <a:ea typeface="Arial" pitchFamily="34" charset="0"/>
                <a:cs typeface="Arial" pitchFamily="34" charset="0"/>
              </a:rPr>
              <a:t>Run Search</a:t>
            </a:r>
            <a:r>
              <a:rPr sz="1200">
                <a:latin typeface="Arial" pitchFamily="34" charset="0"/>
                <a:ea typeface="Arial" pitchFamily="34" charset="0"/>
                <a:cs typeface="Arial" pitchFamily="34" charset="0"/>
              </a:rPr>
              <a:t>" from the Advanced Search page, you will land on the results page (see left).</a:t>
            </a:r>
          </a:p>
          <a:p>
            <a:pPr marL="468000" lvl="1" indent="-285750">
              <a:buChar char="•"/>
            </a:pPr>
            <a:r>
              <a:rPr sz="1200">
                <a:latin typeface="Arial" pitchFamily="34" charset="0"/>
                <a:ea typeface="Arial" pitchFamily="34" charset="0"/>
                <a:cs typeface="Arial" pitchFamily="34" charset="0"/>
              </a:rPr>
              <a:t>You can save a search to quickly reference later and also set up email alerts.</a:t>
            </a:r>
          </a:p>
          <a:p>
            <a:pPr marL="468000" lvl="1" indent="-285750">
              <a:buChar char="•"/>
            </a:pPr>
            <a:r>
              <a:rPr sz="1200" b="1">
                <a:latin typeface="Arial" pitchFamily="34" charset="0"/>
                <a:ea typeface="Arial" pitchFamily="34" charset="0"/>
                <a:cs typeface="Arial" pitchFamily="34" charset="0"/>
              </a:rPr>
              <a:t>Email Alerts</a:t>
            </a:r>
            <a:r>
              <a:rPr sz="1200">
                <a:latin typeface="Arial" pitchFamily="34" charset="0"/>
              </a:rPr>
              <a:t> - open the date by scrolling down and clicking "</a:t>
            </a:r>
            <a:r>
              <a:rPr sz="1200" b="1">
                <a:latin typeface="Arial" pitchFamily="34" charset="0"/>
              </a:rPr>
              <a:t>current date</a:t>
            </a:r>
            <a:r>
              <a:rPr sz="1200">
                <a:latin typeface="Arial" pitchFamily="34" charset="0"/>
              </a:rPr>
              <a:t>" check box on the left hand side, hit "Run Search". Then save the search and set up daily/monthly alerts by clicking "update me via email.."</a:t>
            </a:r>
          </a:p>
        </p:txBody>
      </p:sp>
      <p:sp>
        <p:nvSpPr>
          <p:cNvPr id="6" name="go_to_button" descr="go_to_button">
            <a:hlinkClick r:id="rId3"/>
          </p:cNvPr>
          <p:cNvSpPr>
            <a:spLocks noGrp="1"/>
          </p:cNvSpPr>
          <p:nvPr>
            <p:ph type="body" sz="quarter" idx="16"/>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
        <p:nvSpPr>
          <p:cNvPr id="7"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a:spcBef>
                <a:spcPct val="43750"/>
              </a:spcBef>
              <a:spcAft>
                <a:spcPct val="43750"/>
              </a:spcAft>
            </a:pPr>
            <a:r>
              <a:rPr sz="800" b="1">
                <a:latin typeface="Arial" pitchFamily="34" charset="0"/>
                <a:ea typeface="Arial" pitchFamily="34" charset="0"/>
                <a:cs typeface="Arial" pitchFamily="34" charset="0"/>
              </a:rPr>
              <a:t>Base: </a:t>
            </a:r>
            <a:r>
              <a:rPr sz="800">
                <a:latin typeface="Arial" pitchFamily="34" charset="0"/>
                <a:ea typeface="Arial" pitchFamily="34" charset="0"/>
                <a:cs typeface="Arial" pitchFamily="34" charset="0"/>
              </a:rPr>
              <a:t>355 results found</a:t>
            </a:r>
          </a:p>
          <a:p>
            <a:pPr>
              <a:spcBef>
                <a:spcPct val="43750"/>
              </a:spcBef>
              <a:spcAft>
                <a:spcPct val="43750"/>
              </a:spcAft>
            </a:pPr>
            <a:r>
              <a:rPr sz="800" b="1">
                <a:latin typeface="Arial" pitchFamily="34" charset="0"/>
                <a:ea typeface="Arial" pitchFamily="34" charset="0"/>
                <a:cs typeface="Arial" pitchFamily="34" charset="0"/>
              </a:rPr>
              <a:t>Source: </a:t>
            </a:r>
            <a:r>
              <a:rPr sz="800">
                <a:latin typeface="Arial" pitchFamily="34" charset="0"/>
                <a:hlinkClick r:id="rId4"/>
              </a:rPr>
              <a:t>Mintel GNPD Search Page﻿</a:t>
            </a:r>
          </a:p>
        </p:txBody>
      </p:sp>
      <p:pic>
        <p:nvPicPr>
          <p:cNvPr id="8" name="New picture" descr="callout_image"/>
          <p:cNvPicPr>
            <a:picLocks noChangeAspect="1"/>
          </p:cNvPicPr>
          <p:nvPr/>
        </p:nvPicPr>
        <p:blipFill>
          <a:blip r:embed="rId5"/>
          <a:stretch>
            <a:fillRect/>
          </a:stretch>
        </p:blipFill>
        <p:spPr>
          <a:xfrm>
            <a:off x="317500" y="1130300"/>
            <a:ext cx="5308600" cy="2654300"/>
          </a:xfrm>
          <a:prstGeom prst="rect">
            <a:avLst/>
          </a:prstGeom>
        </p:spPr>
      </p:pic>
      <p:sp>
        <p:nvSpPr>
          <p:cNvPr id="9" name="mintel_logo" descr="mintel_logo"/>
          <p:cNvSpPr>
            <a:spLocks noChangeArrowheads="1"/>
          </p:cNvSpPr>
          <p:nvPr/>
        </p:nvSpPr>
        <p:spPr bwMode="auto">
          <a:xfrm>
            <a:off x="8175625" y="4538663"/>
            <a:ext cx="619125" cy="334962"/>
          </a:xfrm>
          <a:prstGeom prst="rect">
            <a:avLst/>
          </a:prstGeom>
          <a:blipFill dpi="0" rotWithShape="1">
            <a:blip r:embed="rId6"/>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
        <p:nvSpPr>
          <p:cNvPr id="10" name="image_border" descr="image_border"/>
          <p:cNvSpPr>
            <a:spLocks noChangeArrowheads="1"/>
          </p:cNvSpPr>
          <p:nvPr userDrawn="1"/>
        </p:nvSpPr>
        <p:spPr bwMode="auto">
          <a:xfrm>
            <a:off x="342900" y="1147763"/>
            <a:ext cx="5308600" cy="2647950"/>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t_context" descr="stat_context"/>
          <p:cNvSpPr>
            <a:spLocks noGrp="1"/>
          </p:cNvSpPr>
          <p:nvPr>
            <p:ph type="body" sz="quarter" idx="11"/>
          </p:nvPr>
        </p:nvSpPr>
        <p:spPr/>
        <p:txBody>
          <a:bodyPr lIns="0" tIns="0" rIns="0" bIns="0">
            <a:normAutofit fontScale="77500" lnSpcReduction="20000"/>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1200" baseline="0">
                <a:latin typeface="+mn-lt"/>
              </a:defRPr>
            </a:lvl1pPr>
          </a:lstStyle>
          <a:p>
            <a:pPr>
              <a:spcBef>
                <a:spcPct val="43750"/>
              </a:spcBef>
              <a:spcAft>
                <a:spcPct val="43750"/>
              </a:spcAft>
            </a:pPr>
            <a:r>
              <a:rPr sz="1200">
                <a:latin typeface="Arial" pitchFamily="34" charset="0"/>
                <a:ea typeface="Arial" pitchFamily="34" charset="0"/>
                <a:cs typeface="Arial" pitchFamily="34" charset="0"/>
              </a:rPr>
              <a:t>At the top of the page, hover over "Products" to see Saved Searches.</a:t>
            </a:r>
          </a:p>
          <a:p>
            <a:pPr>
              <a:spcBef>
                <a:spcPct val="43750"/>
              </a:spcBef>
              <a:spcAft>
                <a:spcPct val="43750"/>
              </a:spcAft>
            </a:pPr>
            <a:r>
              <a:rPr sz="1200">
                <a:latin typeface="Arial" pitchFamily="34" charset="0"/>
                <a:ea typeface="Arial" pitchFamily="34" charset="0"/>
                <a:cs typeface="Arial" pitchFamily="34" charset="0"/>
              </a:rPr>
              <a:t>There is a "View All" link to the right to help manage saved searches.</a:t>
            </a:r>
          </a:p>
        </p:txBody>
      </p:sp>
      <p:sp>
        <p:nvSpPr>
          <p:cNvPr id="3" name="title" descr="title"/>
          <p:cNvSpPr>
            <a:spLocks noGrp="1"/>
          </p:cNvSpPr>
          <p:nvPr>
            <p:ph type="title"/>
          </p:nvPr>
        </p:nvSpPr>
        <p:spPr/>
        <p:txBody>
          <a:bodyPr lIns="46800" tIns="46800" rIns="46800" bIns="46800">
            <a:normAutofit/>
          </a:bodyPr>
          <a:lstStyle>
            <a:lvl1pPr>
              <a:defRPr sz="1600">
                <a:latin typeface="+mj-lt"/>
              </a:defRPr>
            </a:lvl1pPr>
          </a:lstStyle>
          <a:p>
            <a:r>
              <a:rPr sz="1600" b="1">
                <a:latin typeface="Arial" pitchFamily="34" charset="0"/>
                <a:ea typeface="Arial" pitchFamily="34" charset="0"/>
                <a:cs typeface="Arial" pitchFamily="34" charset="0"/>
              </a:rPr>
              <a:t>Accessing Saved Searches</a:t>
            </a:r>
          </a:p>
        </p:txBody>
      </p:sp>
      <p:sp>
        <p:nvSpPr>
          <p:cNvPr id="5" name="go_to_button" descr="go_to_button">
            <a:hlinkClick r:id="rId3"/>
          </p:cNvPr>
          <p:cNvSpPr>
            <a:spLocks noGrp="1"/>
          </p:cNvSpPr>
          <p:nvPr>
            <p:ph type="body" sz="quarter" idx="16"/>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
        <p:nvSpPr>
          <p:cNvPr id="6"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a:spcBef>
                <a:spcPct val="43750"/>
              </a:spcBef>
              <a:spcAft>
                <a:spcPct val="43750"/>
              </a:spcAft>
            </a:pPr>
            <a:r>
              <a:rPr sz="800" b="1">
                <a:latin typeface="Arial" pitchFamily="34" charset="0"/>
                <a:ea typeface="Arial" pitchFamily="34" charset="0"/>
                <a:cs typeface="Arial" pitchFamily="34" charset="0"/>
              </a:rPr>
              <a:t>Source: </a:t>
            </a:r>
            <a:r>
              <a:rPr sz="800">
                <a:latin typeface="Arial" pitchFamily="34" charset="0"/>
                <a:hlinkClick r:id="rId4"/>
              </a:rPr>
              <a:t>Mintel Homepage</a:t>
            </a:r>
          </a:p>
        </p:txBody>
      </p:sp>
      <p:pic>
        <p:nvPicPr>
          <p:cNvPr id="7" name="New picture" descr="infographic"/>
          <p:cNvPicPr>
            <a:picLocks noChangeAspect="1"/>
          </p:cNvPicPr>
          <p:nvPr/>
        </p:nvPicPr>
        <p:blipFill>
          <a:blip r:embed="rId5"/>
          <a:stretch>
            <a:fillRect/>
          </a:stretch>
        </p:blipFill>
        <p:spPr>
          <a:xfrm>
            <a:off x="355600" y="1562100"/>
            <a:ext cx="6883400" cy="276860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o_to_button" descr="go_to_button">
            <a:hlinkClick r:id="rId3"/>
          </p:cNvPr>
          <p:cNvSpPr>
            <a:spLocks noGrp="1"/>
          </p:cNvSpPr>
          <p:nvPr>
            <p:ph type="body" sz="quarter" idx="16"/>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pic>
        <p:nvPicPr>
          <p:cNvPr id="7" name="New picture" descr="background"/>
          <p:cNvPicPr>
            <a:picLocks noChangeAspect="1"/>
          </p:cNvPicPr>
          <p:nvPr/>
        </p:nvPicPr>
        <p:blipFill>
          <a:blip r:embed="rId4"/>
          <a:stretch>
            <a:fillRect/>
          </a:stretch>
        </p:blipFill>
        <p:spPr>
          <a:xfrm>
            <a:off x="316800" y="388800"/>
            <a:ext cx="8506800" cy="3819600"/>
          </a:xfrm>
          <a:prstGeom prst="rect">
            <a:avLst/>
          </a:prstGeom>
        </p:spPr>
      </p:pic>
      <p:sp>
        <p:nvSpPr>
          <p:cNvPr id="8" name="mintel_logo" descr="mintel_logo"/>
          <p:cNvSpPr>
            <a:spLocks noChangeArrowheads="1"/>
          </p:cNvSpPr>
          <p:nvPr/>
        </p:nvSpPr>
        <p:spPr bwMode="auto">
          <a:xfrm>
            <a:off x="8175625" y="4538663"/>
            <a:ext cx="619125" cy="334962"/>
          </a:xfrm>
          <a:prstGeom prst="rect">
            <a:avLst/>
          </a:prstGeom>
          <a:blipFill dpi="0" rotWithShape="1">
            <a:blip r:embed="rId5"/>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
        <p:nvSpPr>
          <p:cNvPr id="9" name="text_background" descr="text_background"/>
          <p:cNvSpPr>
            <a:spLocks noChangeArrowheads="1"/>
          </p:cNvSpPr>
          <p:nvPr userDrawn="1"/>
        </p:nvSpPr>
        <p:spPr bwMode="auto">
          <a:xfrm>
            <a:off x="352425" y="425450"/>
            <a:ext cx="8434388" cy="3746500"/>
          </a:xfrm>
          <a:prstGeom prst="rect">
            <a:avLst/>
          </a:prstGeom>
          <a:solidFill>
            <a:schemeClr val="bg1"/>
          </a:solidFill>
          <a:ln>
            <a:noFill/>
          </a:ln>
          <a:extLst/>
        </p:spPr>
        <p:txBody>
          <a:bodyPr lIns="45719" rIns="45719"/>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fontAlgn="auto">
              <a:defRPr>
                <a:latin typeface="Arial" pitchFamily="34" charset="0"/>
                <a:ea typeface="Arial" pitchFamily="34" charset="0"/>
                <a:cs typeface="Arial" pitchFamily="34" charset="0"/>
                <a:sym typeface="Arial" pitchFamily="34" charset="0"/>
              </a:defRPr>
            </a:pPr>
            <a:endParaRPr>
              <a:solidFill>
                <a:schemeClr val="bg1">
                  <a:lumMod val="50000"/>
                </a:schemeClr>
              </a:solidFill>
              <a:sym typeface="Arial" pitchFamily="34" charset="0"/>
            </a:endParaRPr>
          </a:p>
        </p:txBody>
      </p:sp>
      <p:sp>
        <p:nvSpPr>
          <p:cNvPr id="3" name="title" descr="title"/>
          <p:cNvSpPr>
            <a:spLocks noGrp="1"/>
          </p:cNvSpPr>
          <p:nvPr>
            <p:ph type="title"/>
          </p:nvPr>
        </p:nvSpPr>
        <p:spPr/>
        <p:txBody>
          <a:bodyPr lIns="46800" tIns="46800" rIns="46800" bIns="46800"/>
          <a:lstStyle>
            <a:lvl1pPr>
              <a:defRPr sz="1600">
                <a:latin typeface="+mj-lt"/>
              </a:defRPr>
            </a:lvl1pPr>
          </a:lstStyle>
          <a:p>
            <a:r>
              <a:rPr lang="en-US" smtClean="0"/>
              <a:t>Ingredient Zone</a:t>
            </a:r>
          </a:p>
        </p:txBody>
      </p:sp>
      <p:sp>
        <p:nvSpPr>
          <p:cNvPr id="4" name="text" descr="text"/>
          <p:cNvSpPr>
            <a:spLocks noGrp="1"/>
          </p:cNvSpPr>
          <p:nvPr>
            <p:ph type="body" sz="quarter" idx="11"/>
          </p:nvPr>
        </p:nvSpPr>
        <p:spPr/>
        <p:txBody>
          <a:bodyPr lIns="0" tIns="0" rIns="0" bIns="0">
            <a:normAutofit/>
          </a:bodyPr>
          <a:lstStyle>
            <a:lvl1pPr marL="0" indent="0">
              <a:buNone/>
              <a:defRPr sz="1200">
                <a:latin typeface="+mn-lt"/>
              </a:defRPr>
            </a:lvl1pPr>
          </a:lstStyle>
          <a:p>
            <a:pPr>
              <a:spcBef>
                <a:spcPct val="43750"/>
              </a:spcBef>
              <a:spcAft>
                <a:spcPct val="43750"/>
              </a:spcAft>
            </a:pPr>
            <a:r>
              <a:rPr sz="1200">
                <a:solidFill>
                  <a:srgbClr val="2B2B2B"/>
                </a:solidFill>
                <a:latin typeface="Arial" pitchFamily="34" charset="0"/>
                <a:ea typeface="Arial" pitchFamily="34" charset="0"/>
                <a:cs typeface="Arial" pitchFamily="34" charset="0"/>
              </a:rPr>
              <a:t>To view pre-created ingredient trends by market and sub-category</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descr="title"/>
          <p:cNvSpPr>
            <a:spLocks noGrp="1"/>
          </p:cNvSpPr>
          <p:nvPr>
            <p:ph type="title"/>
          </p:nvPr>
        </p:nvSpPr>
        <p:spPr/>
        <p:txBody>
          <a:bodyPr lIns="46800" tIns="46800" rIns="46800" bIns="46800">
            <a:normAutofit/>
          </a:bodyPr>
          <a:lstStyle>
            <a:lvl1pPr>
              <a:defRPr sz="1600">
                <a:latin typeface="+mj-lt"/>
              </a:defRPr>
            </a:lvl1pPr>
          </a:lstStyle>
          <a:p>
            <a:r>
              <a:rPr sz="1600" b="1">
                <a:latin typeface="Arial" pitchFamily="34" charset="0"/>
                <a:ea typeface="Arial" pitchFamily="34" charset="0"/>
                <a:cs typeface="Arial" pitchFamily="34" charset="0"/>
              </a:rPr>
              <a:t>Ingredient Zone</a:t>
            </a:r>
          </a:p>
        </p:txBody>
      </p:sp>
      <p:sp>
        <p:nvSpPr>
          <p:cNvPr id="5" name="go_to_button" descr="go_to_button">
            <a:hlinkClick r:id="rId3"/>
          </p:cNvPr>
          <p:cNvSpPr>
            <a:spLocks noGrp="1"/>
          </p:cNvSpPr>
          <p:nvPr>
            <p:ph type="body" sz="quarter" idx="18"/>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
        <p:nvSpPr>
          <p:cNvPr id="6" name="media_caption1" descr="media_caption1"/>
          <p:cNvSpPr>
            <a:spLocks noGrp="1"/>
          </p:cNvSpPr>
          <p:nvPr>
            <p:ph type="body" sz="quarter" idx="14"/>
          </p:nvPr>
        </p:nvSpPr>
        <p:spPr/>
        <p:txBody>
          <a:bodyPr lIns="0" rIns="0">
            <a:normAutofit/>
          </a:bodyPr>
          <a:lstStyle>
            <a:lvl1pPr marL="0" indent="0">
              <a:buNone/>
              <a:defRPr sz="1000" i="0">
                <a:solidFill>
                  <a:srgbClr val="7F7F7F"/>
                </a:solidFill>
                <a:latin typeface="+mn-lt"/>
              </a:defRPr>
            </a:lvl1pPr>
          </a:lstStyle>
          <a:p>
            <a:pPr>
              <a:spcBef>
                <a:spcPct val="43750"/>
              </a:spcBef>
              <a:spcAft>
                <a:spcPct val="43750"/>
              </a:spcAft>
            </a:pPr>
            <a:r>
              <a:rPr>
                <a:latin typeface="Arial" pitchFamily="34" charset="0"/>
                <a:ea typeface="Arial" pitchFamily="34" charset="0"/>
                <a:cs typeface="Arial" pitchFamily="34" charset="0"/>
              </a:rPr>
              <a:t>Where to find the Ingredient Zone?</a:t>
            </a:r>
          </a:p>
        </p:txBody>
      </p:sp>
      <p:sp>
        <p:nvSpPr>
          <p:cNvPr id="7" name="media_caption2" descr="media_caption2"/>
          <p:cNvSpPr>
            <a:spLocks noGrp="1"/>
          </p:cNvSpPr>
          <p:nvPr>
            <p:ph type="body" sz="quarter" idx="19"/>
          </p:nvPr>
        </p:nvSpPr>
        <p:spPr/>
        <p:txBody>
          <a:bodyPr lIns="0" rIns="0">
            <a:normAutofit/>
          </a:bodyPr>
          <a:lstStyle>
            <a:lvl1pPr marL="0" indent="0">
              <a:buNone/>
              <a:defRPr sz="1000" i="0">
                <a:solidFill>
                  <a:srgbClr val="7F7F7F"/>
                </a:solidFill>
                <a:latin typeface="+mn-lt"/>
              </a:defRPr>
            </a:lvl1pPr>
          </a:lstStyle>
          <a:p>
            <a:pPr>
              <a:spcBef>
                <a:spcPct val="43750"/>
              </a:spcBef>
              <a:spcAft>
                <a:spcPct val="43750"/>
              </a:spcAft>
            </a:pPr>
            <a:r>
              <a:rPr>
                <a:latin typeface="Arial" pitchFamily="34" charset="0"/>
                <a:ea typeface="Arial" pitchFamily="34" charset="0"/>
                <a:cs typeface="Arial" pitchFamily="34" charset="0"/>
              </a:rPr>
              <a:t>Example of information available</a:t>
            </a:r>
          </a:p>
        </p:txBody>
      </p:sp>
      <p:sp>
        <p:nvSpPr>
          <p:cNvPr id="8" name="stat_context" descr="stat_context"/>
          <p:cNvSpPr>
            <a:spLocks noGrp="1"/>
          </p:cNvSpPr>
          <p:nvPr>
            <p:ph type="body" sz="quarter" idx="11"/>
          </p:nvPr>
        </p:nvSpPr>
        <p:spPr/>
        <p:txBody>
          <a:bodyPr lIns="0" tIns="0" rIns="0" bIns="0">
            <a:normAutofit/>
          </a:bodyPr>
          <a:lstStyle>
            <a:lvl1pPr marL="0" indent="0">
              <a:buNone/>
              <a:defRPr sz="1200">
                <a:latin typeface="+mn-lt"/>
              </a:defRPr>
            </a:lvl1pPr>
          </a:lstStyle>
          <a:p>
            <a:pPr>
              <a:spcBef>
                <a:spcPct val="43750"/>
              </a:spcBef>
              <a:spcAft>
                <a:spcPct val="43750"/>
              </a:spcAft>
            </a:pPr>
            <a:r>
              <a:rPr sz="1200">
                <a:latin typeface="Arial" pitchFamily="34" charset="0"/>
                <a:ea typeface="Arial" pitchFamily="34" charset="0"/>
                <a:cs typeface="Arial" pitchFamily="34" charset="0"/>
              </a:rPr>
              <a:t>See fastest growing ingredients, emerging ingredients and most common ingredients quickly.</a:t>
            </a:r>
          </a:p>
        </p:txBody>
      </p:sp>
      <p:sp>
        <p:nvSpPr>
          <p:cNvPr id="9"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a:spcBef>
                <a:spcPct val="43750"/>
              </a:spcBef>
              <a:spcAft>
                <a:spcPct val="43750"/>
              </a:spcAft>
            </a:pPr>
            <a:r>
              <a:rPr sz="800" b="1">
                <a:latin typeface="Arial" pitchFamily="34" charset="0"/>
                <a:ea typeface="Arial" pitchFamily="34" charset="0"/>
                <a:cs typeface="Arial" pitchFamily="34" charset="0"/>
              </a:rPr>
              <a:t>Source: </a:t>
            </a:r>
            <a:r>
              <a:rPr sz="800">
                <a:latin typeface="Arial" pitchFamily="34" charset="0"/>
                <a:hlinkClick r:id="rId4"/>
              </a:rPr>
              <a:t>﻿Mintel Ingredient Zone</a:t>
            </a:r>
          </a:p>
        </p:txBody>
      </p:sp>
      <p:pic>
        <p:nvPicPr>
          <p:cNvPr id="10" name="New picture" descr="callout_image2"/>
          <p:cNvPicPr>
            <a:picLocks noChangeAspect="1"/>
          </p:cNvPicPr>
          <p:nvPr/>
        </p:nvPicPr>
        <p:blipFill>
          <a:blip r:embed="rId5"/>
          <a:stretch>
            <a:fillRect/>
          </a:stretch>
        </p:blipFill>
        <p:spPr>
          <a:xfrm>
            <a:off x="4584700" y="1638300"/>
            <a:ext cx="3492500" cy="2324100"/>
          </a:xfrm>
          <a:prstGeom prst="rect">
            <a:avLst/>
          </a:prstGeom>
        </p:spPr>
      </p:pic>
      <p:pic>
        <p:nvPicPr>
          <p:cNvPr id="11" name="New picture" descr="callout_image1"/>
          <p:cNvPicPr>
            <a:picLocks noChangeAspect="1"/>
          </p:cNvPicPr>
          <p:nvPr/>
        </p:nvPicPr>
        <p:blipFill>
          <a:blip r:embed="rId6"/>
          <a:stretch>
            <a:fillRect/>
          </a:stretch>
        </p:blipFill>
        <p:spPr>
          <a:xfrm>
            <a:off x="342900" y="1638300"/>
            <a:ext cx="3492500" cy="2324100"/>
          </a:xfrm>
          <a:prstGeom prst="rect">
            <a:avLst/>
          </a:prstGeom>
        </p:spPr>
      </p:pic>
      <p:sp>
        <p:nvSpPr>
          <p:cNvPr id="12" name="mintel_logo" descr="mintel_logo"/>
          <p:cNvSpPr>
            <a:spLocks noChangeArrowheads="1"/>
          </p:cNvSpPr>
          <p:nvPr/>
        </p:nvSpPr>
        <p:spPr bwMode="auto">
          <a:xfrm>
            <a:off x="8175625" y="4538663"/>
            <a:ext cx="619125" cy="334962"/>
          </a:xfrm>
          <a:prstGeom prst="rect">
            <a:avLst/>
          </a:prstGeom>
          <a:blipFill dpi="0" rotWithShape="1">
            <a:blip r:embed="rId7"/>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
        <p:nvSpPr>
          <p:cNvPr id="13" name="image_border1" descr="image_border1"/>
          <p:cNvSpPr/>
          <p:nvPr userDrawn="1"/>
        </p:nvSpPr>
        <p:spPr>
          <a:xfrm>
            <a:off x="333375" y="1617663"/>
            <a:ext cx="3517900" cy="2368550"/>
          </a:xfrm>
          <a:prstGeom prst="rect">
            <a:avLst/>
          </a:prstGeom>
          <a:noFill/>
          <a:ln w="19050">
            <a:solidFill>
              <a:srgbClr val="CACACA">
                <a:alpha val="30000"/>
              </a:srgb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1pPr>
            <a:lvl2pPr marL="4572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2pPr>
            <a:lvl3pPr marL="9144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3pPr>
            <a:lvl4pPr marL="13716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4pPr>
            <a:lvl5pPr marL="18288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defRPr/>
            </a:pPr>
            <a:endParaRPr lang="en-US"/>
          </a:p>
        </p:txBody>
      </p:sp>
      <p:sp>
        <p:nvSpPr>
          <p:cNvPr id="14" name="image_border2" descr="image_border2"/>
          <p:cNvSpPr/>
          <p:nvPr userDrawn="1"/>
        </p:nvSpPr>
        <p:spPr>
          <a:xfrm>
            <a:off x="4572000" y="1617663"/>
            <a:ext cx="3519488" cy="2368550"/>
          </a:xfrm>
          <a:prstGeom prst="rect">
            <a:avLst/>
          </a:prstGeom>
          <a:noFill/>
          <a:ln w="19050">
            <a:solidFill>
              <a:srgbClr val="CACACA">
                <a:alpha val="30000"/>
              </a:srgb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1pPr>
            <a:lvl2pPr marL="4572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2pPr>
            <a:lvl3pPr marL="9144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3pPr>
            <a:lvl4pPr marL="13716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4pPr>
            <a:lvl5pPr marL="18288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defRPr/>
            </a:pPr>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9" name="mintel_logo" descr="mintel_logo"/>
          <p:cNvSpPr>
            <a:spLocks noChangeArrowheads="1"/>
          </p:cNvSpPr>
          <p:nvPr/>
        </p:nvSpPr>
        <p:spPr bwMode="auto">
          <a:xfrm>
            <a:off x="8175625" y="4538663"/>
            <a:ext cx="619125" cy="334962"/>
          </a:xfrm>
          <a:prstGeom prst="rect">
            <a:avLst/>
          </a:prstGeom>
          <a:blipFill dpi="0" rotWithShape="1">
            <a:blip r:embed="rId3"/>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
        <p:nvSpPr>
          <p:cNvPr id="20" name="Rectangle" descr="Rectangle"/>
          <p:cNvSpPr>
            <a:spLocks noChangeArrowheads="1"/>
          </p:cNvSpPr>
          <p:nvPr userDrawn="1"/>
        </p:nvSpPr>
        <p:spPr bwMode="auto">
          <a:xfrm>
            <a:off x="0" y="0"/>
            <a:ext cx="9144000" cy="5143500"/>
          </a:xfrm>
          <a:prstGeom prst="rect">
            <a:avLst/>
          </a:prstGeom>
          <a:gradFill rotWithShape="1">
            <a:gsLst>
              <a:gs pos="0">
                <a:schemeClr val="tx1">
                  <a:alpha val="59998"/>
                </a:schemeClr>
              </a:gs>
              <a:gs pos="100000">
                <a:schemeClr val="tx1">
                  <a:alpha val="79999"/>
                </a:schemeClr>
              </a:gs>
            </a:gsLst>
            <a:lin ang="54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mn-cs"/>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auto" hangingPunct="1">
              <a:spcBef>
                <a:spcPct val="0"/>
              </a:spcBef>
              <a:spcAft>
                <a:spcPct val="0"/>
              </a:spcAft>
              <a:defRPr/>
            </a:pPr>
            <a:endParaRPr lang="en-US" altLang="en-US" sz="1800"/>
          </a:p>
        </p:txBody>
      </p:sp>
      <p:sp>
        <p:nvSpPr>
          <p:cNvPr id="21" name="title" descr="title"/>
          <p:cNvSpPr txBox="1">
            <a:spLocks noChangeArrowheads="1"/>
          </p:cNvSpPr>
          <p:nvPr userDrawn="1"/>
        </p:nvSpPr>
        <p:spPr bwMode="auto">
          <a:xfrm>
            <a:off x="809625" y="635000"/>
            <a:ext cx="1842450" cy="33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n-GB" altLang="en-US" sz="1600" b="1" smtClean="0">
                <a:solidFill>
                  <a:srgbClr val="FFFFFF"/>
                </a:solidFill>
                <a:latin typeface="+mj-lt"/>
                <a:sym typeface="Helvetica" charset="0"/>
              </a:rPr>
              <a:t>Table Of Contents</a:t>
            </a:r>
            <a:endParaRPr lang="en-US" altLang="en-US" sz="1600" b="1">
              <a:solidFill>
                <a:srgbClr val="FFFFFF"/>
              </a:solidFill>
              <a:latin typeface="+mj-lt"/>
              <a:sym typeface="Helvetica" charset="0"/>
            </a:endParaRPr>
          </a:p>
        </p:txBody>
      </p:sp>
      <p:sp>
        <p:nvSpPr>
          <p:cNvPr id="30" name="mintel_logo" descr="mintel_logo"/>
          <p:cNvSpPr>
            <a:spLocks noChangeArrowheads="1"/>
          </p:cNvSpPr>
          <p:nvPr userDrawn="1"/>
        </p:nvSpPr>
        <p:spPr bwMode="auto">
          <a:xfrm>
            <a:off x="8175625" y="4538663"/>
            <a:ext cx="619125" cy="334962"/>
          </a:xfrm>
          <a:prstGeom prst="rect">
            <a:avLst/>
          </a:prstGeom>
          <a:blipFill dpi="0" rotWithShape="1">
            <a:blip r:embed="rId3"/>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7F7F7F"/>
              </a:solidFill>
              <a:sym typeface="Arial" pitchFamily="34" charset="0"/>
            </a:endParaRPr>
          </a:p>
        </p:txBody>
      </p:sp>
      <p:sp>
        <p:nvSpPr>
          <p:cNvPr id="10" name="heading1" descr="heading1"/>
          <p:cNvSpPr>
            <a:spLocks noGrp="1"/>
          </p:cNvSpPr>
          <p:nvPr>
            <p:ph type="body" sz="quarter" idx="22"/>
          </p:nvPr>
        </p:nvSpPr>
        <p:spPr/>
        <p:txBody>
          <a:bodyPr wrap="square" lIns="0" tIns="0" rIns="0" bIns="0"/>
          <a:lstStyle>
            <a:lvl1pPr marL="0" indent="0">
              <a:lnSpc>
                <a:spcPct val="120000"/>
              </a:lnSpc>
              <a:spcBef>
                <a:spcPct val="0"/>
              </a:spcBef>
              <a:buNone/>
              <a:defRPr sz="1200" baseline="0">
                <a:solidFill>
                  <a:schemeClr val="bg1"/>
                </a:solidFill>
              </a:defRPr>
            </a:lvl1pPr>
          </a:lstStyle>
          <a:p>
            <a:pPr lvl="0"/>
            <a:r>
              <a:rPr lang="en-US" smtClean="0"/>
              <a:t>INTRODUCTION</a:t>
            </a:r>
          </a:p>
        </p:txBody>
      </p:sp>
      <p:sp>
        <p:nvSpPr>
          <p:cNvPr id="11" name="heading2" descr="heading2"/>
          <p:cNvSpPr>
            <a:spLocks noGrp="1"/>
          </p:cNvSpPr>
          <p:nvPr>
            <p:ph type="body" sz="quarter" idx="23"/>
          </p:nvPr>
        </p:nvSpPr>
        <p:spPr/>
        <p:txBody>
          <a:bodyPr wrap="square" lIns="0" tIns="0" rIns="0" bIns="0"/>
          <a:lstStyle>
            <a:lvl1pPr marL="0" indent="0">
              <a:lnSpc>
                <a:spcPct val="120000"/>
              </a:lnSpc>
              <a:spcBef>
                <a:spcPct val="0"/>
              </a:spcBef>
              <a:buNone/>
              <a:defRPr sz="1200" baseline="0">
                <a:solidFill>
                  <a:schemeClr val="bg1"/>
                </a:solidFill>
              </a:defRPr>
            </a:lvl1pPr>
          </a:lstStyle>
          <a:p>
            <a:pPr lvl="0"/>
            <a:r>
              <a:rPr lang="en-US" smtClean="0"/>
              <a:t>HOW TO SEARCH</a:t>
            </a:r>
          </a:p>
        </p:txBody>
      </p:sp>
      <p:sp>
        <p:nvSpPr>
          <p:cNvPr id="12" name="heading3" descr="heading3"/>
          <p:cNvSpPr>
            <a:spLocks noGrp="1"/>
          </p:cNvSpPr>
          <p:nvPr>
            <p:ph type="body" sz="quarter" idx="24"/>
          </p:nvPr>
        </p:nvSpPr>
        <p:spPr/>
        <p:txBody>
          <a:bodyPr wrap="square" lIns="0" tIns="0" rIns="0" bIns="0"/>
          <a:lstStyle>
            <a:lvl1pPr marL="0" indent="0">
              <a:lnSpc>
                <a:spcPct val="120000"/>
              </a:lnSpc>
              <a:spcBef>
                <a:spcPct val="0"/>
              </a:spcBef>
              <a:buNone/>
              <a:defRPr sz="1200" baseline="0">
                <a:solidFill>
                  <a:schemeClr val="bg1"/>
                </a:solidFill>
              </a:defRPr>
            </a:lvl1pPr>
          </a:lstStyle>
          <a:p>
            <a:pPr lvl="0"/>
            <a:r>
              <a:rPr lang="en-US" smtClean="0"/>
              <a:t>HOW TO ANALYZE AND INTERPRET DATA</a:t>
            </a:r>
          </a:p>
        </p:txBody>
      </p:sp>
      <p:sp>
        <p:nvSpPr>
          <p:cNvPr id="13" name="heading4" descr="heading4"/>
          <p:cNvSpPr>
            <a:spLocks noGrp="1"/>
          </p:cNvSpPr>
          <p:nvPr>
            <p:ph type="body" sz="quarter" idx="25"/>
          </p:nvPr>
        </p:nvSpPr>
        <p:spPr/>
        <p:txBody>
          <a:bodyPr wrap="square" lIns="0" tIns="0" rIns="0" bIns="0"/>
          <a:lstStyle>
            <a:lvl1pPr marL="0" indent="0">
              <a:lnSpc>
                <a:spcPct val="120000"/>
              </a:lnSpc>
              <a:spcBef>
                <a:spcPct val="0"/>
              </a:spcBef>
              <a:buNone/>
              <a:defRPr sz="1200" baseline="0">
                <a:solidFill>
                  <a:schemeClr val="bg1"/>
                </a:solidFill>
              </a:defRPr>
            </a:lvl1pPr>
          </a:lstStyle>
          <a:p>
            <a:pPr lvl="0"/>
            <a:r>
              <a:rPr lang="en-US" dirty="0" smtClean="0"/>
              <a:t>YOUR MINTEL TEAM</a:t>
            </a:r>
          </a:p>
        </p:txBody>
      </p:sp>
      <p:sp>
        <p:nvSpPr>
          <p:cNvPr id="22" name="bullet1" descr="bullet1"/>
          <p:cNvSpPr/>
          <p:nvPr userDrawn="1"/>
        </p:nvSpPr>
        <p:spPr>
          <a:xfrm rot="10800000">
            <a:off x="833438" y="1435100"/>
            <a:ext cx="474662" cy="473075"/>
          </a:xfrm>
          <a:prstGeom prst="teardrop">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1pPr>
            <a:lvl2pPr marL="4572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2pPr>
            <a:lvl3pPr marL="9144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3pPr>
            <a:lvl4pPr marL="13716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4pPr>
            <a:lvl5pPr marL="18288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fontAlgn="auto">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bullet2" descr="bullet2"/>
          <p:cNvSpPr/>
          <p:nvPr userDrawn="1"/>
        </p:nvSpPr>
        <p:spPr>
          <a:xfrm rot="10800000">
            <a:off x="833438" y="2187575"/>
            <a:ext cx="474662" cy="474663"/>
          </a:xfrm>
          <a:prstGeom prst="teardrop">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1pPr>
            <a:lvl2pPr marL="4572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2pPr>
            <a:lvl3pPr marL="9144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3pPr>
            <a:lvl4pPr marL="13716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4pPr>
            <a:lvl5pPr marL="18288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fontAlgn="auto">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bullet3" descr="bullet3"/>
          <p:cNvSpPr/>
          <p:nvPr userDrawn="1"/>
        </p:nvSpPr>
        <p:spPr>
          <a:xfrm rot="10800000">
            <a:off x="833438" y="2943225"/>
            <a:ext cx="474662" cy="474663"/>
          </a:xfrm>
          <a:prstGeom prst="teardrop">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1pPr>
            <a:lvl2pPr marL="4572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2pPr>
            <a:lvl3pPr marL="9144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3pPr>
            <a:lvl4pPr marL="13716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4pPr>
            <a:lvl5pPr marL="18288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fontAlgn="auto">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bullet4" descr="bullet4"/>
          <p:cNvSpPr/>
          <p:nvPr userDrawn="1"/>
        </p:nvSpPr>
        <p:spPr>
          <a:xfrm rot="10800000">
            <a:off x="833438" y="3694113"/>
            <a:ext cx="474662" cy="474662"/>
          </a:xfrm>
          <a:prstGeom prst="teardrop">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1pPr>
            <a:lvl2pPr marL="4572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2pPr>
            <a:lvl3pPr marL="9144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3pPr>
            <a:lvl4pPr marL="13716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4pPr>
            <a:lvl5pPr marL="18288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fontAlgn="auto">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number1" descr="number1"/>
          <p:cNvSpPr>
            <a:spLocks noGrp="1"/>
          </p:cNvSpPr>
          <p:nvPr>
            <p:ph type="body" sz="quarter" idx="14"/>
          </p:nvPr>
        </p:nvSpPr>
        <p:spPr/>
        <p:txBody>
          <a:bodyPr/>
          <a:lstStyle>
            <a:lvl1pPr marL="0" indent="0" algn="ctr">
              <a:buNone/>
              <a:defRPr sz="1800" b="1"/>
            </a:lvl1pPr>
          </a:lstStyle>
          <a:p>
            <a:pPr lvl="0"/>
            <a:r>
              <a:rPr lang="en-US" smtClean="0"/>
              <a:t>1</a:t>
            </a:r>
          </a:p>
        </p:txBody>
      </p:sp>
      <p:sp>
        <p:nvSpPr>
          <p:cNvPr id="3" name="number2" descr="number2"/>
          <p:cNvSpPr>
            <a:spLocks noGrp="1"/>
          </p:cNvSpPr>
          <p:nvPr>
            <p:ph type="body" sz="quarter" idx="15"/>
          </p:nvPr>
        </p:nvSpPr>
        <p:spPr/>
        <p:txBody>
          <a:bodyPr/>
          <a:lstStyle>
            <a:lvl1pPr marL="0" indent="0" algn="ctr">
              <a:buNone/>
              <a:defRPr sz="1800" b="1"/>
            </a:lvl1pPr>
          </a:lstStyle>
          <a:p>
            <a:pPr lvl="0"/>
            <a:r>
              <a:rPr lang="en-US" smtClean="0"/>
              <a:t>2</a:t>
            </a:r>
          </a:p>
        </p:txBody>
      </p:sp>
      <p:sp>
        <p:nvSpPr>
          <p:cNvPr id="4" name="number3" descr="number3"/>
          <p:cNvSpPr>
            <a:spLocks noGrp="1"/>
          </p:cNvSpPr>
          <p:nvPr>
            <p:ph type="body" sz="quarter" idx="16"/>
          </p:nvPr>
        </p:nvSpPr>
        <p:spPr/>
        <p:txBody>
          <a:bodyPr/>
          <a:lstStyle>
            <a:lvl1pPr marL="0" indent="0" algn="ctr">
              <a:buNone/>
              <a:defRPr sz="1800" b="1"/>
            </a:lvl1pPr>
          </a:lstStyle>
          <a:p>
            <a:pPr lvl="0"/>
            <a:r>
              <a:rPr lang="en-US" smtClean="0"/>
              <a:t>3</a:t>
            </a:r>
          </a:p>
        </p:txBody>
      </p:sp>
      <p:sp>
        <p:nvSpPr>
          <p:cNvPr id="5" name="number4" descr="number4"/>
          <p:cNvSpPr>
            <a:spLocks noGrp="1"/>
          </p:cNvSpPr>
          <p:nvPr>
            <p:ph type="body" sz="quarter" idx="17"/>
          </p:nvPr>
        </p:nvSpPr>
        <p:spPr/>
        <p:txBody>
          <a:bodyPr/>
          <a:lstStyle>
            <a:lvl1pPr marL="0" indent="0" algn="ctr">
              <a:buNone/>
              <a:defRPr sz="1800" b="1"/>
            </a:lvl1pPr>
          </a:lstStyle>
          <a:p>
            <a:pPr lvl="0"/>
            <a:r>
              <a:rPr lang="en-US" smtClean="0"/>
              <a:t>4</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descr="title"/>
          <p:cNvSpPr>
            <a:spLocks noGrp="1"/>
          </p:cNvSpPr>
          <p:nvPr>
            <p:ph type="title"/>
          </p:nvPr>
        </p:nvSpPr>
        <p:spPr/>
        <p:txBody>
          <a:bodyPr lIns="46800" tIns="46800" rIns="46800" bIns="46800"/>
          <a:lstStyle>
            <a:lvl1pPr eaLnBrk="1" hangingPunct="1">
              <a:defRPr sz="2200" cap="all" baseline="0">
                <a:solidFill>
                  <a:schemeClr val="bg1"/>
                </a:solidFill>
                <a:latin typeface="+mj-lt"/>
              </a:defRPr>
            </a:lvl1pPr>
          </a:lstStyle>
          <a:p>
            <a:r>
              <a:rPr lang="en-US" smtClean="0">
                <a:sym typeface="Helvetica" charset="0"/>
              </a:rPr>
              <a:t>How to analyze and interpret data</a:t>
            </a:r>
          </a:p>
        </p:txBody>
      </p:sp>
      <p:sp>
        <p:nvSpPr>
          <p:cNvPr id="4" name="go_to_button" descr="go_to_button">
            <a:hlinkClick r:id="rId4"/>
          </p:cNvPr>
          <p:cNvSpPr>
            <a:spLocks noGrp="1"/>
          </p:cNvSpPr>
          <p:nvPr>
            <p:ph type="body" sz="quarter" idx="16"/>
          </p:nvPr>
        </p:nvSpPr>
        <p:spPr/>
        <p:txBody>
          <a:bodyPr lIns="0" rIns="0">
            <a:normAutofit/>
          </a:bodyPr>
          <a:lstStyle>
            <a:lvl1pPr marL="0" indent="0" algn="r">
              <a:spcBef>
                <a:spcPct val="0"/>
              </a:spcBef>
              <a:buNone/>
              <a:defRPr sz="800" i="1">
                <a:solidFill>
                  <a:srgbClr val="FFFFFF"/>
                </a:solidFill>
              </a:defRPr>
            </a:lvl1pPr>
          </a:lstStyle>
          <a:p>
            <a:r>
              <a:rPr>
                <a:solidFill>
                  <a:prstClr val="white"/>
                </a:solidFill>
                <a:latin typeface="Arial" pitchFamily="34" charset="0"/>
                <a:ea typeface="Arial" pitchFamily="34" charset="0"/>
                <a:cs typeface="Arial" pitchFamily="34" charset="0"/>
              </a:rPr>
              <a:t>Read on mintel.com</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descr="title"/>
          <p:cNvSpPr>
            <a:spLocks noGrp="1"/>
          </p:cNvSpPr>
          <p:nvPr>
            <p:ph type="title"/>
          </p:nvPr>
        </p:nvSpPr>
        <p:spPr/>
        <p:txBody>
          <a:bodyPr lIns="46800" tIns="46800" rIns="46800" bIns="46800">
            <a:normAutofit/>
          </a:bodyPr>
          <a:lstStyle>
            <a:lvl1pPr>
              <a:defRPr sz="1600">
                <a:latin typeface="+mj-lt"/>
              </a:defRPr>
            </a:lvl1pPr>
          </a:lstStyle>
          <a:p>
            <a:r>
              <a:rPr sz="1600" b="1">
                <a:latin typeface="Arial" pitchFamily="34" charset="0"/>
                <a:ea typeface="Arial" pitchFamily="34" charset="0"/>
                <a:cs typeface="Arial" pitchFamily="34" charset="0"/>
              </a:rPr>
              <a:t>Where to find the Analyze Function</a:t>
            </a:r>
          </a:p>
        </p:txBody>
      </p:sp>
      <p:sp>
        <p:nvSpPr>
          <p:cNvPr id="4" name="text" descr="text"/>
          <p:cNvSpPr>
            <a:spLocks noGrp="1"/>
          </p:cNvSpPr>
          <p:nvPr>
            <p:ph type="body" sz="quarter" idx="11"/>
          </p:nvPr>
        </p:nvSpPr>
        <p:spPr/>
        <p:txBody>
          <a:bodyPr lIns="0" tIns="0" rIns="0" bIns="0">
            <a:normAutofit/>
          </a:bodyPr>
          <a:lstStyle>
            <a:lvl1pPr marL="0" indent="0">
              <a:buNone/>
              <a:defRPr sz="1200">
                <a:latin typeface="+mn-lt"/>
              </a:defRPr>
            </a:lvl1pPr>
          </a:lstStyle>
          <a:p>
            <a:pPr>
              <a:spcBef>
                <a:spcPct val="43750"/>
              </a:spcBef>
              <a:spcAft>
                <a:spcPct val="43750"/>
              </a:spcAft>
            </a:pPr>
            <a:r>
              <a:rPr sz="1200">
                <a:latin typeface="Arial" pitchFamily="34" charset="0"/>
                <a:ea typeface="Arial" pitchFamily="34" charset="0"/>
                <a:cs typeface="Arial" pitchFamily="34" charset="0"/>
              </a:rPr>
              <a:t>After clicking "</a:t>
            </a:r>
            <a:r>
              <a:rPr sz="1200" b="1">
                <a:latin typeface="Arial" pitchFamily="34" charset="0"/>
                <a:ea typeface="Arial" pitchFamily="34" charset="0"/>
                <a:cs typeface="Arial" pitchFamily="34" charset="0"/>
              </a:rPr>
              <a:t>Run Search</a:t>
            </a:r>
            <a:r>
              <a:rPr sz="1200">
                <a:latin typeface="Arial" pitchFamily="34" charset="0"/>
                <a:ea typeface="Arial" pitchFamily="34" charset="0"/>
                <a:cs typeface="Arial" pitchFamily="34" charset="0"/>
              </a:rPr>
              <a:t>" from the Advanced Search page, you will land on the results page (see left).</a:t>
            </a:r>
          </a:p>
          <a:p>
            <a:pPr marL="468000" lvl="1" indent="-285750">
              <a:buChar char="•"/>
            </a:pPr>
            <a:r>
              <a:rPr sz="1200" b="1">
                <a:latin typeface="Arial" pitchFamily="34" charset="0"/>
                <a:ea typeface="Arial" pitchFamily="34" charset="0"/>
                <a:cs typeface="Arial" pitchFamily="34" charset="0"/>
              </a:rPr>
              <a:t>Visualize my results </a:t>
            </a:r>
            <a:r>
              <a:rPr sz="1200">
                <a:latin typeface="Arial" pitchFamily="34" charset="0"/>
              </a:rPr>
              <a:t>- high level, pre-made insights based on product results found.</a:t>
            </a:r>
          </a:p>
          <a:p>
            <a:pPr marL="468000" lvl="1" indent="-285750">
              <a:buChar char="•"/>
            </a:pPr>
            <a:r>
              <a:rPr sz="1200" b="1">
                <a:latin typeface="Arial" pitchFamily="34" charset="0"/>
                <a:ea typeface="Arial" pitchFamily="34" charset="0"/>
                <a:cs typeface="Arial" pitchFamily="34" charset="0"/>
              </a:rPr>
              <a:t>Chart my results </a:t>
            </a:r>
            <a:r>
              <a:rPr sz="1200">
                <a:latin typeface="Arial" pitchFamily="34" charset="0"/>
              </a:rPr>
              <a:t>- create your own analysis over time, by competitor, etc.</a:t>
            </a:r>
          </a:p>
          <a:p>
            <a:pPr marL="468000" lvl="1" indent="-285750">
              <a:buChar char="•"/>
            </a:pPr>
            <a:r>
              <a:rPr sz="1200" b="1">
                <a:latin typeface="Arial" pitchFamily="34" charset="0"/>
                <a:ea typeface="Arial" pitchFamily="34" charset="0"/>
                <a:cs typeface="Arial" pitchFamily="34" charset="0"/>
              </a:rPr>
              <a:t>Tabulate my results </a:t>
            </a:r>
            <a:r>
              <a:rPr sz="1200">
                <a:latin typeface="Arial" pitchFamily="34" charset="0"/>
              </a:rPr>
              <a:t>- create your own analysis using pivot tables. Great for price and ingredient analyses.</a:t>
            </a:r>
          </a:p>
        </p:txBody>
      </p:sp>
      <p:sp>
        <p:nvSpPr>
          <p:cNvPr id="6" name="go_to_button" descr="go_to_button">
            <a:hlinkClick r:id="rId3"/>
          </p:cNvPr>
          <p:cNvSpPr>
            <a:spLocks noGrp="1"/>
          </p:cNvSpPr>
          <p:nvPr>
            <p:ph type="body" sz="quarter" idx="16"/>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
        <p:nvSpPr>
          <p:cNvPr id="7"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a:spcBef>
                <a:spcPct val="43750"/>
              </a:spcBef>
              <a:spcAft>
                <a:spcPct val="43750"/>
              </a:spcAft>
            </a:pPr>
            <a:r>
              <a:rPr sz="800" b="1">
                <a:latin typeface="Arial" pitchFamily="34" charset="0"/>
                <a:ea typeface="Arial" pitchFamily="34" charset="0"/>
                <a:cs typeface="Arial" pitchFamily="34" charset="0"/>
              </a:rPr>
              <a:t>Base: </a:t>
            </a:r>
            <a:r>
              <a:rPr sz="800">
                <a:latin typeface="Arial" pitchFamily="34" charset="0"/>
                <a:ea typeface="Arial" pitchFamily="34" charset="0"/>
                <a:cs typeface="Arial" pitchFamily="34" charset="0"/>
              </a:rPr>
              <a:t>355 results found</a:t>
            </a:r>
          </a:p>
          <a:p>
            <a:pPr>
              <a:spcBef>
                <a:spcPct val="43750"/>
              </a:spcBef>
              <a:spcAft>
                <a:spcPct val="43750"/>
              </a:spcAft>
            </a:pPr>
            <a:r>
              <a:rPr sz="800" b="1">
                <a:latin typeface="Arial" pitchFamily="34" charset="0"/>
                <a:ea typeface="Arial" pitchFamily="34" charset="0"/>
                <a:cs typeface="Arial" pitchFamily="34" charset="0"/>
              </a:rPr>
              <a:t>Source: </a:t>
            </a:r>
            <a:r>
              <a:rPr sz="800">
                <a:latin typeface="Arial" pitchFamily="34" charset="0"/>
                <a:hlinkClick r:id="rId4"/>
              </a:rPr>
              <a:t>﻿Mintel GNPD Search Page</a:t>
            </a:r>
          </a:p>
        </p:txBody>
      </p:sp>
      <p:pic>
        <p:nvPicPr>
          <p:cNvPr id="8" name="New picture" descr="callout_image"/>
          <p:cNvPicPr>
            <a:picLocks noChangeAspect="1"/>
          </p:cNvPicPr>
          <p:nvPr/>
        </p:nvPicPr>
        <p:blipFill>
          <a:blip r:embed="rId5"/>
          <a:stretch>
            <a:fillRect/>
          </a:stretch>
        </p:blipFill>
        <p:spPr>
          <a:xfrm>
            <a:off x="317500" y="1130300"/>
            <a:ext cx="5308600" cy="2654300"/>
          </a:xfrm>
          <a:prstGeom prst="rect">
            <a:avLst/>
          </a:prstGeom>
        </p:spPr>
      </p:pic>
      <p:sp>
        <p:nvSpPr>
          <p:cNvPr id="9" name="mintel_logo" descr="mintel_logo"/>
          <p:cNvSpPr>
            <a:spLocks noChangeArrowheads="1"/>
          </p:cNvSpPr>
          <p:nvPr/>
        </p:nvSpPr>
        <p:spPr bwMode="auto">
          <a:xfrm>
            <a:off x="8175625" y="4538663"/>
            <a:ext cx="619125" cy="334962"/>
          </a:xfrm>
          <a:prstGeom prst="rect">
            <a:avLst/>
          </a:prstGeom>
          <a:blipFill dpi="0" rotWithShape="1">
            <a:blip r:embed="rId6"/>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
        <p:nvSpPr>
          <p:cNvPr id="10" name="image_border" descr="image_border"/>
          <p:cNvSpPr>
            <a:spLocks noChangeArrowheads="1"/>
          </p:cNvSpPr>
          <p:nvPr userDrawn="1"/>
        </p:nvSpPr>
        <p:spPr bwMode="auto">
          <a:xfrm>
            <a:off x="342900" y="1147763"/>
            <a:ext cx="5308600" cy="2647950"/>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descr="text"/>
          <p:cNvSpPr>
            <a:spLocks noGrp="1"/>
          </p:cNvSpPr>
          <p:nvPr>
            <p:ph type="body" sz="quarter" idx="11"/>
          </p:nvPr>
        </p:nvSpPr>
        <p:spPr/>
        <p:txBody>
          <a:bodyPr lIns="0" tIns="0" rIns="0" bIns="0">
            <a:normAutofit fontScale="97500" lnSpcReduction="10000"/>
          </a:bodyPr>
          <a:lstStyle>
            <a:lvl1pPr marL="0" indent="0">
              <a:buNone/>
              <a:defRPr sz="1200">
                <a:latin typeface="+mn-lt"/>
              </a:defRPr>
            </a:lvl1pPr>
          </a:lstStyle>
          <a:p>
            <a:pPr marL="468000" lvl="1" indent="-285750">
              <a:buChar char="•"/>
            </a:pPr>
            <a:r>
              <a:rPr sz="1200" b="1">
                <a:latin typeface="Arial" pitchFamily="34" charset="0"/>
                <a:ea typeface="Arial" pitchFamily="34" charset="0"/>
                <a:cs typeface="Arial" pitchFamily="34" charset="0"/>
              </a:rPr>
              <a:t>Primary and secondary axis</a:t>
            </a:r>
            <a:r>
              <a:rPr sz="1200">
                <a:latin typeface="Arial" pitchFamily="34" charset="0"/>
              </a:rPr>
              <a:t> can be edited to analyze any information within GNPD's filter options (ie date published, brand, textures, etc.)</a:t>
            </a:r>
          </a:p>
          <a:p>
            <a:pPr marL="468000" lvl="1" indent="-285750">
              <a:buChar char="•"/>
            </a:pPr>
            <a:r>
              <a:rPr sz="1200" b="1">
                <a:latin typeface="Arial" pitchFamily="34" charset="0"/>
                <a:ea typeface="Arial" pitchFamily="34" charset="0"/>
                <a:cs typeface="Arial" pitchFamily="34" charset="0"/>
              </a:rPr>
              <a:t>Output data</a:t>
            </a:r>
            <a:r>
              <a:rPr sz="1200">
                <a:latin typeface="Arial" pitchFamily="34" charset="0"/>
              </a:rPr>
              <a:t> - suggest analyzing by percentages due to multiple variants captured in one product record, which affects the understanding of product item count (ie the same lipstick offered in 10+ shades is 1 product with 10+ variants)</a:t>
            </a:r>
          </a:p>
          <a:p>
            <a:pPr marL="468000" lvl="1" indent="-285750">
              <a:buChar char="•"/>
            </a:pPr>
            <a:r>
              <a:rPr sz="1200" b="1">
                <a:latin typeface="Arial" pitchFamily="34" charset="0"/>
                <a:ea typeface="Arial" pitchFamily="34" charset="0"/>
                <a:cs typeface="Arial" pitchFamily="34" charset="0"/>
              </a:rPr>
              <a:t>Calculate Change</a:t>
            </a:r>
            <a:r>
              <a:rPr sz="1200">
                <a:latin typeface="Arial" pitchFamily="34" charset="0"/>
              </a:rPr>
              <a:t> - used to see growing and declining trends over time.</a:t>
            </a:r>
          </a:p>
        </p:txBody>
      </p:sp>
      <p:sp>
        <p:nvSpPr>
          <p:cNvPr id="7" name="title" descr="title"/>
          <p:cNvSpPr>
            <a:spLocks noGrp="1"/>
          </p:cNvSpPr>
          <p:nvPr>
            <p:ph type="title"/>
          </p:nvPr>
        </p:nvSpPr>
        <p:spPr/>
        <p:txBody>
          <a:bodyPr lIns="46800" tIns="46800" rIns="46800" bIns="46800">
            <a:normAutofit/>
          </a:bodyPr>
          <a:lstStyle>
            <a:lvl1pPr>
              <a:defRPr sz="1600">
                <a:latin typeface="+mj-lt"/>
              </a:defRPr>
            </a:lvl1pPr>
          </a:lstStyle>
          <a:p>
            <a:r>
              <a:rPr sz="1600" b="1">
                <a:latin typeface="Arial" pitchFamily="34" charset="0"/>
                <a:ea typeface="Arial" pitchFamily="34" charset="0"/>
                <a:cs typeface="Arial" pitchFamily="34" charset="0"/>
              </a:rPr>
              <a:t>Chart My Results - Analysis Page</a:t>
            </a:r>
          </a:p>
        </p:txBody>
      </p:sp>
      <p:sp>
        <p:nvSpPr>
          <p:cNvPr id="8" name="go_to_button" descr="go_to_button">
            <a:hlinkClick r:id="rId3"/>
          </p:cNvPr>
          <p:cNvSpPr>
            <a:spLocks noGrp="1"/>
          </p:cNvSpPr>
          <p:nvPr>
            <p:ph type="body" sz="quarter" idx="18"/>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
        <p:nvSpPr>
          <p:cNvPr id="9"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a:spcBef>
                <a:spcPct val="43750"/>
              </a:spcBef>
              <a:spcAft>
                <a:spcPct val="43750"/>
              </a:spcAft>
            </a:pPr>
            <a:r>
              <a:rPr sz="800" b="1">
                <a:latin typeface="Arial" pitchFamily="34" charset="0"/>
                <a:ea typeface="Arial" pitchFamily="34" charset="0"/>
                <a:cs typeface="Arial" pitchFamily="34" charset="0"/>
              </a:rPr>
              <a:t>Base: </a:t>
            </a:r>
            <a:r>
              <a:rPr sz="800">
                <a:latin typeface="Arial" pitchFamily="34" charset="0"/>
                <a:ea typeface="Arial" pitchFamily="34" charset="0"/>
                <a:cs typeface="Arial" pitchFamily="34" charset="0"/>
              </a:rPr>
              <a:t>355 results found</a:t>
            </a:r>
          </a:p>
          <a:p>
            <a:pPr>
              <a:spcBef>
                <a:spcPct val="43750"/>
              </a:spcBef>
              <a:spcAft>
                <a:spcPct val="43750"/>
              </a:spcAft>
            </a:pPr>
            <a:r>
              <a:rPr sz="800" b="1">
                <a:latin typeface="Arial" pitchFamily="34" charset="0"/>
                <a:ea typeface="Arial" pitchFamily="34" charset="0"/>
                <a:cs typeface="Arial" pitchFamily="34" charset="0"/>
              </a:rPr>
              <a:t>Source: </a:t>
            </a:r>
            <a:r>
              <a:rPr sz="800">
                <a:latin typeface="Arial" pitchFamily="34" charset="0"/>
                <a:hlinkClick r:id="rId4"/>
              </a:rPr>
              <a:t>﻿Mintel GNPD Analysis</a:t>
            </a:r>
          </a:p>
        </p:txBody>
      </p:sp>
      <p:pic>
        <p:nvPicPr>
          <p:cNvPr id="10" name="New picture" descr="callout_image2"/>
          <p:cNvPicPr>
            <a:picLocks noChangeAspect="1"/>
          </p:cNvPicPr>
          <p:nvPr/>
        </p:nvPicPr>
        <p:blipFill>
          <a:blip r:embed="rId5"/>
          <a:stretch>
            <a:fillRect/>
          </a:stretch>
        </p:blipFill>
        <p:spPr>
          <a:xfrm>
            <a:off x="6108700" y="1028700"/>
            <a:ext cx="2590800" cy="2590800"/>
          </a:xfrm>
          <a:prstGeom prst="rect">
            <a:avLst/>
          </a:prstGeom>
        </p:spPr>
      </p:pic>
      <p:pic>
        <p:nvPicPr>
          <p:cNvPr id="11" name="New picture" descr="callout_image1"/>
          <p:cNvPicPr>
            <a:picLocks noChangeAspect="1"/>
          </p:cNvPicPr>
          <p:nvPr/>
        </p:nvPicPr>
        <p:blipFill>
          <a:blip r:embed="rId6"/>
          <a:stretch>
            <a:fillRect/>
          </a:stretch>
        </p:blipFill>
        <p:spPr>
          <a:xfrm>
            <a:off x="3225800" y="1028700"/>
            <a:ext cx="2590800" cy="2590800"/>
          </a:xfrm>
          <a:prstGeom prst="rect">
            <a:avLst/>
          </a:prstGeom>
        </p:spPr>
      </p:pic>
      <p:sp>
        <p:nvSpPr>
          <p:cNvPr id="12" name="mintel_logo" descr="mintel_logo"/>
          <p:cNvSpPr>
            <a:spLocks noChangeArrowheads="1"/>
          </p:cNvSpPr>
          <p:nvPr/>
        </p:nvSpPr>
        <p:spPr bwMode="auto">
          <a:xfrm>
            <a:off x="8175625" y="4538663"/>
            <a:ext cx="619125" cy="334962"/>
          </a:xfrm>
          <a:prstGeom prst="rect">
            <a:avLst/>
          </a:prstGeom>
          <a:blipFill dpi="0" rotWithShape="1">
            <a:blip r:embed="rId7"/>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
        <p:nvSpPr>
          <p:cNvPr id="13" name="image_border2" descr="image_border2"/>
          <p:cNvSpPr>
            <a:spLocks noChangeArrowheads="1"/>
          </p:cNvSpPr>
          <p:nvPr userDrawn="1"/>
        </p:nvSpPr>
        <p:spPr bwMode="auto">
          <a:xfrm>
            <a:off x="6110288" y="1036638"/>
            <a:ext cx="2603500" cy="2598737"/>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4" name="image_border1" descr="image_border1"/>
          <p:cNvSpPr>
            <a:spLocks noChangeArrowheads="1"/>
          </p:cNvSpPr>
          <p:nvPr userDrawn="1"/>
        </p:nvSpPr>
        <p:spPr bwMode="auto">
          <a:xfrm>
            <a:off x="3233738" y="1036638"/>
            <a:ext cx="2603500" cy="2598737"/>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descr="text"/>
          <p:cNvSpPr>
            <a:spLocks noGrp="1"/>
          </p:cNvSpPr>
          <p:nvPr>
            <p:ph type="body" sz="quarter" idx="11"/>
          </p:nvPr>
        </p:nvSpPr>
        <p:spPr/>
        <p:txBody>
          <a:bodyPr lIns="0" tIns="0" rIns="0" bIns="0">
            <a:normAutofit/>
          </a:bodyPr>
          <a:lstStyle>
            <a:lvl1pPr marL="0" indent="0">
              <a:buNone/>
              <a:defRPr sz="1200">
                <a:latin typeface="+mn-lt"/>
              </a:defRPr>
            </a:lvl1pPr>
          </a:lstStyle>
          <a:p>
            <a:pPr>
              <a:spcBef>
                <a:spcPct val="43750"/>
              </a:spcBef>
              <a:spcAft>
                <a:spcPct val="43750"/>
              </a:spcAft>
            </a:pPr>
            <a:r>
              <a:rPr sz="1200">
                <a:latin typeface="Arial" pitchFamily="34" charset="0"/>
                <a:ea typeface="Arial" pitchFamily="34" charset="0"/>
                <a:cs typeface="Arial" pitchFamily="34" charset="0"/>
              </a:rPr>
              <a:t>After selecting axis's, you can use the "</a:t>
            </a:r>
            <a:r>
              <a:rPr sz="1200" b="1">
                <a:latin typeface="Arial" pitchFamily="34" charset="0"/>
                <a:ea typeface="Arial" pitchFamily="34" charset="0"/>
                <a:cs typeface="Arial" pitchFamily="34" charset="0"/>
              </a:rPr>
              <a:t>Filter this Field</a:t>
            </a:r>
            <a:r>
              <a:rPr sz="1200">
                <a:latin typeface="Arial" pitchFamily="34" charset="0"/>
                <a:ea typeface="Arial" pitchFamily="34" charset="0"/>
                <a:cs typeface="Arial" pitchFamily="34" charset="0"/>
              </a:rPr>
              <a:t>" link to hone in on specific companies, claims, ingredients, etc. in your analysis.</a:t>
            </a:r>
          </a:p>
          <a:p>
            <a:pPr>
              <a:spcBef>
                <a:spcPct val="43750"/>
              </a:spcBef>
              <a:spcAft>
                <a:spcPct val="43750"/>
              </a:spcAft>
            </a:pPr>
            <a:r>
              <a:rPr sz="1200">
                <a:latin typeface="Arial" pitchFamily="34" charset="0"/>
                <a:ea typeface="Arial" pitchFamily="34" charset="0"/>
                <a:cs typeface="Arial" pitchFamily="34" charset="0"/>
              </a:rPr>
              <a:t>There is a </a:t>
            </a:r>
            <a:r>
              <a:rPr sz="1200" b="1">
                <a:latin typeface="Arial" pitchFamily="34" charset="0"/>
                <a:ea typeface="Arial" pitchFamily="34" charset="0"/>
                <a:cs typeface="Arial" pitchFamily="34" charset="0"/>
              </a:rPr>
              <a:t>free text search</a:t>
            </a:r>
            <a:r>
              <a:rPr sz="1200">
                <a:latin typeface="Arial" pitchFamily="34" charset="0"/>
                <a:ea typeface="Arial" pitchFamily="34" charset="0"/>
                <a:cs typeface="Arial" pitchFamily="34" charset="0"/>
              </a:rPr>
              <a:t> option labelled "Search for Fields.." or you can scroll through the list of options and </a:t>
            </a:r>
            <a:r>
              <a:rPr sz="1200" b="1">
                <a:latin typeface="Arial" pitchFamily="34" charset="0"/>
                <a:ea typeface="Arial" pitchFamily="34" charset="0"/>
                <a:cs typeface="Arial" pitchFamily="34" charset="0"/>
              </a:rPr>
              <a:t>check</a:t>
            </a:r>
            <a:r>
              <a:rPr sz="1200">
                <a:latin typeface="Arial" pitchFamily="34" charset="0"/>
                <a:ea typeface="Arial" pitchFamily="34" charset="0"/>
                <a:cs typeface="Arial" pitchFamily="34" charset="0"/>
              </a:rPr>
              <a:t> what's most applicable.</a:t>
            </a:r>
          </a:p>
        </p:txBody>
      </p:sp>
      <p:sp>
        <p:nvSpPr>
          <p:cNvPr id="7" name="title" descr="title"/>
          <p:cNvSpPr>
            <a:spLocks noGrp="1"/>
          </p:cNvSpPr>
          <p:nvPr>
            <p:ph type="title"/>
          </p:nvPr>
        </p:nvSpPr>
        <p:spPr/>
        <p:txBody>
          <a:bodyPr lIns="46800" tIns="46800" rIns="46800" bIns="46800">
            <a:normAutofit/>
          </a:bodyPr>
          <a:lstStyle>
            <a:lvl1pPr>
              <a:defRPr sz="1600">
                <a:latin typeface="+mj-lt"/>
              </a:defRPr>
            </a:lvl1pPr>
          </a:lstStyle>
          <a:p>
            <a:r>
              <a:rPr sz="1600" b="1">
                <a:latin typeface="Arial" pitchFamily="34" charset="0"/>
                <a:ea typeface="Arial" pitchFamily="34" charset="0"/>
                <a:cs typeface="Arial" pitchFamily="34" charset="0"/>
              </a:rPr>
              <a:t>Filter Information Further with "Filter this Field"</a:t>
            </a:r>
          </a:p>
        </p:txBody>
      </p:sp>
      <p:sp>
        <p:nvSpPr>
          <p:cNvPr id="8" name="go_to_button" descr="go_to_button">
            <a:hlinkClick r:id="rId3"/>
          </p:cNvPr>
          <p:cNvSpPr>
            <a:spLocks noGrp="1"/>
          </p:cNvSpPr>
          <p:nvPr>
            <p:ph type="body" sz="quarter" idx="18"/>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
        <p:nvSpPr>
          <p:cNvPr id="9"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a:spcBef>
                <a:spcPct val="43750"/>
              </a:spcBef>
              <a:spcAft>
                <a:spcPct val="43750"/>
              </a:spcAft>
            </a:pPr>
            <a:r>
              <a:rPr sz="800" b="1">
                <a:latin typeface="Arial" pitchFamily="34" charset="0"/>
                <a:ea typeface="Arial" pitchFamily="34" charset="0"/>
                <a:cs typeface="Arial" pitchFamily="34" charset="0"/>
              </a:rPr>
              <a:t>Base: </a:t>
            </a:r>
            <a:r>
              <a:rPr sz="800">
                <a:latin typeface="Arial" pitchFamily="34" charset="0"/>
                <a:ea typeface="Arial" pitchFamily="34" charset="0"/>
                <a:cs typeface="Arial" pitchFamily="34" charset="0"/>
              </a:rPr>
              <a:t>355 results found</a:t>
            </a:r>
          </a:p>
          <a:p>
            <a:pPr>
              <a:spcBef>
                <a:spcPct val="43750"/>
              </a:spcBef>
              <a:spcAft>
                <a:spcPct val="43750"/>
              </a:spcAft>
            </a:pPr>
            <a:r>
              <a:rPr sz="800" b="1">
                <a:latin typeface="Arial" pitchFamily="34" charset="0"/>
                <a:ea typeface="Arial" pitchFamily="34" charset="0"/>
                <a:cs typeface="Arial" pitchFamily="34" charset="0"/>
              </a:rPr>
              <a:t>Source: </a:t>
            </a:r>
            <a:r>
              <a:rPr sz="800">
                <a:latin typeface="Arial" pitchFamily="34" charset="0"/>
                <a:hlinkClick r:id="rId4"/>
              </a:rPr>
              <a:t>﻿Mintel GNPD Analysis</a:t>
            </a:r>
          </a:p>
        </p:txBody>
      </p:sp>
      <p:pic>
        <p:nvPicPr>
          <p:cNvPr id="10" name="New picture" descr="callout_image2"/>
          <p:cNvPicPr>
            <a:picLocks noChangeAspect="1"/>
          </p:cNvPicPr>
          <p:nvPr/>
        </p:nvPicPr>
        <p:blipFill>
          <a:blip r:embed="rId5"/>
          <a:stretch>
            <a:fillRect/>
          </a:stretch>
        </p:blipFill>
        <p:spPr>
          <a:xfrm>
            <a:off x="3200400" y="1028700"/>
            <a:ext cx="2590800" cy="2590800"/>
          </a:xfrm>
          <a:prstGeom prst="rect">
            <a:avLst/>
          </a:prstGeom>
        </p:spPr>
      </p:pic>
      <p:pic>
        <p:nvPicPr>
          <p:cNvPr id="11" name="New picture" descr="callout_image1"/>
          <p:cNvPicPr>
            <a:picLocks noChangeAspect="1"/>
          </p:cNvPicPr>
          <p:nvPr/>
        </p:nvPicPr>
        <p:blipFill>
          <a:blip r:embed="rId6"/>
          <a:stretch>
            <a:fillRect/>
          </a:stretch>
        </p:blipFill>
        <p:spPr>
          <a:xfrm>
            <a:off x="330200" y="1028700"/>
            <a:ext cx="2590800" cy="2590800"/>
          </a:xfrm>
          <a:prstGeom prst="rect">
            <a:avLst/>
          </a:prstGeom>
        </p:spPr>
      </p:pic>
      <p:sp>
        <p:nvSpPr>
          <p:cNvPr id="12" name="mintel_logo" descr="mintel_logo"/>
          <p:cNvSpPr>
            <a:spLocks noChangeArrowheads="1"/>
          </p:cNvSpPr>
          <p:nvPr/>
        </p:nvSpPr>
        <p:spPr bwMode="auto">
          <a:xfrm>
            <a:off x="8175625" y="4538663"/>
            <a:ext cx="619125" cy="334962"/>
          </a:xfrm>
          <a:prstGeom prst="rect">
            <a:avLst/>
          </a:prstGeom>
          <a:blipFill dpi="0" rotWithShape="1">
            <a:blip r:embed="rId7"/>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
        <p:nvSpPr>
          <p:cNvPr id="13" name="image_border2" descr="image_border2"/>
          <p:cNvSpPr>
            <a:spLocks noChangeArrowheads="1"/>
          </p:cNvSpPr>
          <p:nvPr userDrawn="1"/>
        </p:nvSpPr>
        <p:spPr bwMode="auto">
          <a:xfrm>
            <a:off x="3206750" y="1036638"/>
            <a:ext cx="2603500" cy="2598737"/>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4" name="image_border1" descr="image_border1"/>
          <p:cNvSpPr>
            <a:spLocks noChangeArrowheads="1"/>
          </p:cNvSpPr>
          <p:nvPr userDrawn="1"/>
        </p:nvSpPr>
        <p:spPr bwMode="auto">
          <a:xfrm>
            <a:off x="330200" y="1036638"/>
            <a:ext cx="2603500" cy="2598737"/>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descr="title"/>
          <p:cNvSpPr>
            <a:spLocks noGrp="1"/>
          </p:cNvSpPr>
          <p:nvPr>
            <p:ph type="title"/>
          </p:nvPr>
        </p:nvSpPr>
        <p:spPr/>
        <p:txBody>
          <a:bodyPr lIns="46800" tIns="46800" rIns="46800" bIns="46800">
            <a:normAutofit/>
          </a:bodyPr>
          <a:lstStyle>
            <a:lvl1pPr>
              <a:defRPr sz="1600">
                <a:latin typeface="+mj-lt"/>
              </a:defRPr>
            </a:lvl1pPr>
          </a:lstStyle>
          <a:p>
            <a:r>
              <a:rPr sz="1600" b="1">
                <a:latin typeface="Arial" pitchFamily="34" charset="0"/>
                <a:ea typeface="Arial" pitchFamily="34" charset="0"/>
                <a:cs typeface="Arial" pitchFamily="34" charset="0"/>
              </a:rPr>
              <a:t>Interpreting the Data - Top Growing Claims in US Primer Innovations</a:t>
            </a:r>
          </a:p>
        </p:txBody>
      </p:sp>
      <p:sp>
        <p:nvSpPr>
          <p:cNvPr id="5" name="go_to_button" descr="go_to_button">
            <a:hlinkClick r:id="rId3"/>
          </p:cNvPr>
          <p:cNvSpPr>
            <a:spLocks noGrp="1"/>
          </p:cNvSpPr>
          <p:nvPr>
            <p:ph type="body" sz="quarter" idx="18"/>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
        <p:nvSpPr>
          <p:cNvPr id="8" name="stat_context" descr="stat_context"/>
          <p:cNvSpPr>
            <a:spLocks noGrp="1"/>
          </p:cNvSpPr>
          <p:nvPr>
            <p:ph type="body" sz="quarter" idx="11"/>
          </p:nvPr>
        </p:nvSpPr>
        <p:spPr/>
        <p:txBody>
          <a:bodyPr lIns="0" tIns="0" rIns="0" bIns="0">
            <a:normAutofit/>
          </a:bodyPr>
          <a:lstStyle>
            <a:lvl1pPr marL="0" indent="0">
              <a:buNone/>
              <a:defRPr sz="1200">
                <a:latin typeface="+mn-lt"/>
              </a:defRPr>
            </a:lvl1pPr>
          </a:lstStyle>
          <a:p>
            <a:pPr>
              <a:spcBef>
                <a:spcPct val="43750"/>
              </a:spcBef>
              <a:spcAft>
                <a:spcPct val="43750"/>
              </a:spcAft>
            </a:pPr>
            <a:r>
              <a:rPr sz="1200">
                <a:latin typeface="Arial" pitchFamily="34" charset="0"/>
                <a:ea typeface="Arial" pitchFamily="34" charset="0"/>
                <a:cs typeface="Arial" pitchFamily="34" charset="0"/>
              </a:rPr>
              <a:t>In the last 12 months, Ethical - Sustainable (Habitat/Resource) and No Additives/Preservative claims grew ~450% in US primer innovations. Reference the link below.</a:t>
            </a:r>
          </a:p>
        </p:txBody>
      </p:sp>
      <p:sp>
        <p:nvSpPr>
          <p:cNvPr id="9"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a:spcBef>
                <a:spcPct val="43750"/>
              </a:spcBef>
              <a:spcAft>
                <a:spcPct val="43750"/>
              </a:spcAft>
            </a:pPr>
            <a:r>
              <a:rPr sz="800" b="1">
                <a:latin typeface="Arial" pitchFamily="34" charset="0"/>
                <a:ea typeface="Arial" pitchFamily="34" charset="0"/>
                <a:cs typeface="Arial" pitchFamily="34" charset="0"/>
              </a:rPr>
              <a:t>Base: </a:t>
            </a:r>
            <a:r>
              <a:rPr sz="800">
                <a:latin typeface="Arial" pitchFamily="34" charset="0"/>
                <a:ea typeface="Arial" pitchFamily="34" charset="0"/>
                <a:cs typeface="Arial" pitchFamily="34" charset="0"/>
              </a:rPr>
              <a:t>355 results found</a:t>
            </a:r>
          </a:p>
          <a:p>
            <a:pPr>
              <a:spcBef>
                <a:spcPct val="43750"/>
              </a:spcBef>
              <a:spcAft>
                <a:spcPct val="43750"/>
              </a:spcAft>
            </a:pPr>
            <a:r>
              <a:rPr sz="800" b="1">
                <a:latin typeface="Arial" pitchFamily="34" charset="0"/>
                <a:ea typeface="Arial" pitchFamily="34" charset="0"/>
                <a:cs typeface="Arial" pitchFamily="34" charset="0"/>
              </a:rPr>
              <a:t>Source: </a:t>
            </a:r>
            <a:r>
              <a:rPr sz="800">
                <a:latin typeface="Arial" pitchFamily="34" charset="0"/>
                <a:hlinkClick r:id="rId4"/>
              </a:rPr>
              <a:t>﻿Mintel GNPD Analysis</a:t>
            </a:r>
          </a:p>
        </p:txBody>
      </p:sp>
      <p:pic>
        <p:nvPicPr>
          <p:cNvPr id="10" name="New picture" descr="callout_image2"/>
          <p:cNvPicPr>
            <a:picLocks noChangeAspect="1"/>
          </p:cNvPicPr>
          <p:nvPr/>
        </p:nvPicPr>
        <p:blipFill>
          <a:blip r:embed="rId5"/>
          <a:stretch>
            <a:fillRect/>
          </a:stretch>
        </p:blipFill>
        <p:spPr>
          <a:xfrm>
            <a:off x="4584700" y="1638300"/>
            <a:ext cx="3492500" cy="2324100"/>
          </a:xfrm>
          <a:prstGeom prst="rect">
            <a:avLst/>
          </a:prstGeom>
        </p:spPr>
      </p:pic>
      <p:pic>
        <p:nvPicPr>
          <p:cNvPr id="11" name="New picture" descr="callout_image1"/>
          <p:cNvPicPr>
            <a:picLocks noChangeAspect="1"/>
          </p:cNvPicPr>
          <p:nvPr/>
        </p:nvPicPr>
        <p:blipFill>
          <a:blip r:embed="rId6"/>
          <a:stretch>
            <a:fillRect/>
          </a:stretch>
        </p:blipFill>
        <p:spPr>
          <a:xfrm>
            <a:off x="342900" y="1638300"/>
            <a:ext cx="3492500" cy="2324100"/>
          </a:xfrm>
          <a:prstGeom prst="rect">
            <a:avLst/>
          </a:prstGeom>
        </p:spPr>
      </p:pic>
      <p:sp>
        <p:nvSpPr>
          <p:cNvPr id="12" name="mintel_logo" descr="mintel_logo"/>
          <p:cNvSpPr>
            <a:spLocks noChangeArrowheads="1"/>
          </p:cNvSpPr>
          <p:nvPr/>
        </p:nvSpPr>
        <p:spPr bwMode="auto">
          <a:xfrm>
            <a:off x="8175625" y="4538663"/>
            <a:ext cx="619125" cy="334962"/>
          </a:xfrm>
          <a:prstGeom prst="rect">
            <a:avLst/>
          </a:prstGeom>
          <a:blipFill dpi="0" rotWithShape="1">
            <a:blip r:embed="rId7"/>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
        <p:nvSpPr>
          <p:cNvPr id="13" name="image_border1" descr="image_border1"/>
          <p:cNvSpPr/>
          <p:nvPr userDrawn="1"/>
        </p:nvSpPr>
        <p:spPr>
          <a:xfrm>
            <a:off x="333375" y="1617663"/>
            <a:ext cx="3517900" cy="2368550"/>
          </a:xfrm>
          <a:prstGeom prst="rect">
            <a:avLst/>
          </a:prstGeom>
          <a:noFill/>
          <a:ln w="19050">
            <a:solidFill>
              <a:srgbClr val="CACACA">
                <a:alpha val="30000"/>
              </a:srgb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1pPr>
            <a:lvl2pPr marL="4572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2pPr>
            <a:lvl3pPr marL="9144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3pPr>
            <a:lvl4pPr marL="13716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4pPr>
            <a:lvl5pPr marL="18288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defRPr/>
            </a:pPr>
            <a:endParaRPr lang="en-US"/>
          </a:p>
        </p:txBody>
      </p:sp>
      <p:sp>
        <p:nvSpPr>
          <p:cNvPr id="14" name="image_border2" descr="image_border2"/>
          <p:cNvSpPr/>
          <p:nvPr userDrawn="1"/>
        </p:nvSpPr>
        <p:spPr>
          <a:xfrm>
            <a:off x="4572000" y="1617663"/>
            <a:ext cx="3519488" cy="2368550"/>
          </a:xfrm>
          <a:prstGeom prst="rect">
            <a:avLst/>
          </a:prstGeom>
          <a:noFill/>
          <a:ln w="19050">
            <a:solidFill>
              <a:srgbClr val="CACACA">
                <a:alpha val="30000"/>
              </a:srgb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1pPr>
            <a:lvl2pPr marL="4572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2pPr>
            <a:lvl3pPr marL="9144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3pPr>
            <a:lvl4pPr marL="13716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4pPr>
            <a:lvl5pPr marL="18288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defRPr/>
            </a:pPr>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descr="title"/>
          <p:cNvSpPr>
            <a:spLocks noGrp="1"/>
          </p:cNvSpPr>
          <p:nvPr>
            <p:ph type="title"/>
          </p:nvPr>
        </p:nvSpPr>
        <p:spPr/>
        <p:txBody>
          <a:bodyPr lIns="46800" tIns="46800" rIns="46800" bIns="46800">
            <a:normAutofit/>
          </a:bodyPr>
          <a:lstStyle>
            <a:lvl1pPr>
              <a:defRPr sz="1600">
                <a:latin typeface="+mj-lt"/>
              </a:defRPr>
            </a:lvl1pPr>
          </a:lstStyle>
          <a:p>
            <a:r>
              <a:rPr sz="1600" b="1">
                <a:latin typeface="Arial" pitchFamily="34" charset="0"/>
                <a:ea typeface="Arial" pitchFamily="34" charset="0"/>
                <a:cs typeface="Arial" pitchFamily="34" charset="0"/>
              </a:rPr>
              <a:t>Interpreting the Data - Most Active Brands by Most Active Formats in US Primer Innovations</a:t>
            </a:r>
          </a:p>
        </p:txBody>
      </p:sp>
      <p:sp>
        <p:nvSpPr>
          <p:cNvPr id="5" name="go_to_button" descr="go_to_button">
            <a:hlinkClick r:id="rId3"/>
          </p:cNvPr>
          <p:cNvSpPr>
            <a:spLocks noGrp="1"/>
          </p:cNvSpPr>
          <p:nvPr>
            <p:ph type="body" sz="quarter" idx="18"/>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
        <p:nvSpPr>
          <p:cNvPr id="8" name="stat_context" descr="stat_context"/>
          <p:cNvSpPr>
            <a:spLocks noGrp="1"/>
          </p:cNvSpPr>
          <p:nvPr>
            <p:ph type="body" sz="quarter" idx="11"/>
          </p:nvPr>
        </p:nvSpPr>
        <p:spPr/>
        <p:txBody>
          <a:bodyPr lIns="0" tIns="0" rIns="0" bIns="0">
            <a:normAutofit fontScale="97500" lnSpcReduction="10000"/>
          </a:bodyPr>
          <a:lstStyle>
            <a:lvl1pPr marL="0" indent="0">
              <a:buNone/>
              <a:defRPr sz="1200">
                <a:latin typeface="+mn-lt"/>
              </a:defRPr>
            </a:lvl1pPr>
          </a:lstStyle>
          <a:p>
            <a:pPr>
              <a:spcBef>
                <a:spcPct val="43750"/>
              </a:spcBef>
              <a:spcAft>
                <a:spcPct val="43750"/>
              </a:spcAft>
            </a:pPr>
            <a:r>
              <a:rPr sz="1200">
                <a:latin typeface="Arial" pitchFamily="34" charset="0"/>
                <a:ea typeface="Arial" pitchFamily="34" charset="0"/>
                <a:cs typeface="Arial" pitchFamily="34" charset="0"/>
              </a:rPr>
              <a:t>Of all Wet n Wild Photo Focus US primer innovations, 10% were in water format.</a:t>
            </a:r>
          </a:p>
          <a:p>
            <a:pPr>
              <a:spcBef>
                <a:spcPct val="43750"/>
              </a:spcBef>
              <a:spcAft>
                <a:spcPct val="43750"/>
              </a:spcAft>
            </a:pPr>
            <a:r>
              <a:rPr sz="1200">
                <a:latin typeface="Arial" pitchFamily="34" charset="0"/>
                <a:ea typeface="Arial" pitchFamily="34" charset="0"/>
                <a:cs typeface="Arial" pitchFamily="34" charset="0"/>
              </a:rPr>
              <a:t>Reference Total Sample: of ALL the US primer innovations captured, 7% were in gel/jelly format.</a:t>
            </a:r>
          </a:p>
        </p:txBody>
      </p:sp>
      <p:sp>
        <p:nvSpPr>
          <p:cNvPr id="9"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a:spcBef>
                <a:spcPct val="43750"/>
              </a:spcBef>
              <a:spcAft>
                <a:spcPct val="43750"/>
              </a:spcAft>
            </a:pPr>
            <a:r>
              <a:rPr sz="800" b="1">
                <a:latin typeface="Arial" pitchFamily="34" charset="0"/>
                <a:ea typeface="Arial" pitchFamily="34" charset="0"/>
                <a:cs typeface="Arial" pitchFamily="34" charset="0"/>
              </a:rPr>
              <a:t>Base: </a:t>
            </a:r>
            <a:r>
              <a:rPr sz="800">
                <a:latin typeface="Arial" pitchFamily="34" charset="0"/>
                <a:ea typeface="Arial" pitchFamily="34" charset="0"/>
                <a:cs typeface="Arial" pitchFamily="34" charset="0"/>
              </a:rPr>
              <a:t>355 results found</a:t>
            </a:r>
          </a:p>
          <a:p>
            <a:pPr>
              <a:spcBef>
                <a:spcPct val="43750"/>
              </a:spcBef>
              <a:spcAft>
                <a:spcPct val="43750"/>
              </a:spcAft>
            </a:pPr>
            <a:r>
              <a:rPr sz="800" b="1">
                <a:latin typeface="Arial" pitchFamily="34" charset="0"/>
                <a:ea typeface="Arial" pitchFamily="34" charset="0"/>
                <a:cs typeface="Arial" pitchFamily="34" charset="0"/>
              </a:rPr>
              <a:t>Source: </a:t>
            </a:r>
            <a:r>
              <a:rPr sz="800">
                <a:latin typeface="Arial" pitchFamily="34" charset="0"/>
                <a:hlinkClick r:id="rId4"/>
              </a:rPr>
              <a:t>﻿Mintel GNPD Analysis</a:t>
            </a:r>
          </a:p>
        </p:txBody>
      </p:sp>
      <p:pic>
        <p:nvPicPr>
          <p:cNvPr id="10" name="New picture" descr="callout_image2"/>
          <p:cNvPicPr>
            <a:picLocks noChangeAspect="1"/>
          </p:cNvPicPr>
          <p:nvPr/>
        </p:nvPicPr>
        <p:blipFill>
          <a:blip r:embed="rId5"/>
          <a:stretch>
            <a:fillRect/>
          </a:stretch>
        </p:blipFill>
        <p:spPr>
          <a:xfrm>
            <a:off x="4584700" y="1638300"/>
            <a:ext cx="3492500" cy="2324100"/>
          </a:xfrm>
          <a:prstGeom prst="rect">
            <a:avLst/>
          </a:prstGeom>
        </p:spPr>
      </p:pic>
      <p:pic>
        <p:nvPicPr>
          <p:cNvPr id="11" name="New picture" descr="callout_image1"/>
          <p:cNvPicPr>
            <a:picLocks noChangeAspect="1"/>
          </p:cNvPicPr>
          <p:nvPr/>
        </p:nvPicPr>
        <p:blipFill>
          <a:blip r:embed="rId6"/>
          <a:stretch>
            <a:fillRect/>
          </a:stretch>
        </p:blipFill>
        <p:spPr>
          <a:xfrm>
            <a:off x="342900" y="1638300"/>
            <a:ext cx="3492500" cy="2324100"/>
          </a:xfrm>
          <a:prstGeom prst="rect">
            <a:avLst/>
          </a:prstGeom>
        </p:spPr>
      </p:pic>
      <p:sp>
        <p:nvSpPr>
          <p:cNvPr id="12" name="mintel_logo" descr="mintel_logo"/>
          <p:cNvSpPr>
            <a:spLocks noChangeArrowheads="1"/>
          </p:cNvSpPr>
          <p:nvPr/>
        </p:nvSpPr>
        <p:spPr bwMode="auto">
          <a:xfrm>
            <a:off x="8175625" y="4538663"/>
            <a:ext cx="619125" cy="334962"/>
          </a:xfrm>
          <a:prstGeom prst="rect">
            <a:avLst/>
          </a:prstGeom>
          <a:blipFill dpi="0" rotWithShape="1">
            <a:blip r:embed="rId7"/>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
        <p:nvSpPr>
          <p:cNvPr id="13" name="image_border1" descr="image_border1"/>
          <p:cNvSpPr/>
          <p:nvPr userDrawn="1"/>
        </p:nvSpPr>
        <p:spPr>
          <a:xfrm>
            <a:off x="333375" y="1617663"/>
            <a:ext cx="3517900" cy="2368550"/>
          </a:xfrm>
          <a:prstGeom prst="rect">
            <a:avLst/>
          </a:prstGeom>
          <a:noFill/>
          <a:ln w="19050">
            <a:solidFill>
              <a:srgbClr val="CACACA">
                <a:alpha val="30000"/>
              </a:srgb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1pPr>
            <a:lvl2pPr marL="4572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2pPr>
            <a:lvl3pPr marL="9144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3pPr>
            <a:lvl4pPr marL="13716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4pPr>
            <a:lvl5pPr marL="18288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defRPr/>
            </a:pPr>
            <a:endParaRPr lang="en-US"/>
          </a:p>
        </p:txBody>
      </p:sp>
      <p:sp>
        <p:nvSpPr>
          <p:cNvPr id="14" name="image_border2" descr="image_border2"/>
          <p:cNvSpPr/>
          <p:nvPr userDrawn="1"/>
        </p:nvSpPr>
        <p:spPr>
          <a:xfrm>
            <a:off x="4572000" y="1617663"/>
            <a:ext cx="3519488" cy="2368550"/>
          </a:xfrm>
          <a:prstGeom prst="rect">
            <a:avLst/>
          </a:prstGeom>
          <a:noFill/>
          <a:ln w="19050">
            <a:solidFill>
              <a:srgbClr val="CACACA">
                <a:alpha val="30000"/>
              </a:srgb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1pPr>
            <a:lvl2pPr marL="4572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2pPr>
            <a:lvl3pPr marL="9144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3pPr>
            <a:lvl4pPr marL="13716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4pPr>
            <a:lvl5pPr marL="1828800" marR="0" indent="0" algn="l" defTabSz="914400" rtl="0" eaLnBrk="0" fontAlgn="base" latinLnBrk="0" hangingPunct="0">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latin typeface="Arial" pitchFamily="34" charset="0"/>
                <a:ea typeface="+mn-ea"/>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defRPr/>
            </a:pPr>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_to_button" descr="go_to_button">
            <a:hlinkClick r:id="rId3"/>
          </p:cNvPr>
          <p:cNvSpPr>
            <a:spLocks noGrp="1"/>
          </p:cNvSpPr>
          <p:nvPr>
            <p:ph type="body" sz="quarter" idx="16"/>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
        <p:nvSpPr>
          <p:cNvPr id="3" name="title" descr="title"/>
          <p:cNvSpPr>
            <a:spLocks noGrp="1"/>
          </p:cNvSpPr>
          <p:nvPr>
            <p:ph type="title"/>
          </p:nvPr>
        </p:nvSpPr>
        <p:spPr/>
        <p:txBody>
          <a:bodyPr lIns="46800" tIns="46800" rIns="46800" bIns="46800">
            <a:normAutofit/>
          </a:bodyPr>
          <a:lstStyle>
            <a:lvl1pPr>
              <a:defRPr sz="1600">
                <a:latin typeface="+mj-lt"/>
              </a:defRPr>
            </a:lvl1pPr>
          </a:lstStyle>
          <a:p>
            <a:r>
              <a:rPr sz="1600" b="1">
                <a:latin typeface="Arial" pitchFamily="34" charset="0"/>
                <a:ea typeface="Arial" pitchFamily="34" charset="0"/>
                <a:cs typeface="Arial" pitchFamily="34" charset="0"/>
              </a:rPr>
              <a:t>Training Videos</a:t>
            </a:r>
          </a:p>
        </p:txBody>
      </p:sp>
      <p:sp>
        <p:nvSpPr>
          <p:cNvPr id="4" name="column_text1" descr="column_text1"/>
          <p:cNvSpPr>
            <a:spLocks noGrp="1"/>
          </p:cNvSpPr>
          <p:nvPr>
            <p:ph type="body" sz="quarter" idx="11"/>
          </p:nvPr>
        </p:nvSpPr>
        <p:spPr/>
        <p:txBody>
          <a:bodyPr lIns="0" tIns="0" rIns="0" bIns="0">
            <a:normAutofit/>
          </a:bodyPr>
          <a:lstStyle>
            <a:lvl1pPr marL="0" indent="0">
              <a:buNone/>
              <a:defRPr sz="1200">
                <a:latin typeface="+mn-lt"/>
              </a:defRPr>
            </a:lvl1pPr>
          </a:lstStyle>
          <a:p>
            <a:pPr>
              <a:spcBef>
                <a:spcPct val="58188"/>
              </a:spcBef>
              <a:spcAft>
                <a:spcPct val="58188"/>
              </a:spcAft>
            </a:pPr>
            <a:r>
              <a:rPr sz="1200" b="1">
                <a:latin typeface="Arial" pitchFamily="34" charset="0"/>
                <a:ea typeface="Arial" pitchFamily="34" charset="0"/>
                <a:cs typeface="Arial" pitchFamily="34" charset="0"/>
              </a:rPr>
              <a:t>The basics </a:t>
            </a:r>
          </a:p>
          <a:p>
            <a:pPr marL="468000" lvl="1" indent="-285750">
              <a:buChar char="•"/>
            </a:pPr>
            <a:r>
              <a:rPr sz="1200">
                <a:latin typeface="Arial" pitchFamily="34" charset="0"/>
                <a:hlinkClick r:id="rId4"/>
              </a:rPr>
              <a:t>Explore key category insights and product launches</a:t>
            </a:r>
          </a:p>
          <a:p>
            <a:pPr marL="468000" lvl="1" indent="-285750">
              <a:buChar char="•"/>
            </a:pPr>
            <a:r>
              <a:rPr sz="1200">
                <a:latin typeface="Arial" pitchFamily="34" charset="0"/>
                <a:hlinkClick r:id="rId5"/>
              </a:rPr>
              <a:t>Search for ingredient usage trends and create a prospect list</a:t>
            </a:r>
          </a:p>
          <a:p>
            <a:pPr marL="468000" lvl="1" indent="-285750">
              <a:buChar char="•"/>
            </a:pPr>
            <a:r>
              <a:rPr sz="1200">
                <a:latin typeface="Arial" pitchFamily="34" charset="0"/>
                <a:hlinkClick r:id="rId6"/>
              </a:rPr>
              <a:t>Monitor new launches, competitors or prospects</a:t>
            </a:r>
          </a:p>
          <a:p>
            <a:pPr marL="468000" lvl="1" indent="-285750">
              <a:buChar char="•"/>
            </a:pPr>
            <a:r>
              <a:rPr sz="1200">
                <a:latin typeface="Arial" pitchFamily="34" charset="0"/>
                <a:hlinkClick r:id="rId7"/>
              </a:rPr>
              <a:t>Save, share and download searches and set email alerts</a:t>
            </a:r>
          </a:p>
        </p:txBody>
      </p:sp>
      <p:sp>
        <p:nvSpPr>
          <p:cNvPr id="5" name="column_text2" descr="column_text2"/>
          <p:cNvSpPr>
            <a:spLocks noGrp="1"/>
          </p:cNvSpPr>
          <p:nvPr>
            <p:ph type="body" sz="quarter" idx="13"/>
          </p:nvPr>
        </p:nvSpPr>
        <p:spPr/>
        <p:txBody>
          <a:bodyPr lIns="0" tIns="0" rIns="0" bIns="0">
            <a:normAutofit/>
          </a:bodyPr>
          <a:lstStyle>
            <a:lvl1pPr marL="0" indent="0">
              <a:buNone/>
              <a:defRPr sz="1200">
                <a:latin typeface="+mn-lt"/>
              </a:defRPr>
            </a:lvl1pPr>
          </a:lstStyle>
          <a:p>
            <a:pPr>
              <a:spcBef>
                <a:spcPct val="58188"/>
              </a:spcBef>
              <a:spcAft>
                <a:spcPct val="58188"/>
              </a:spcAft>
            </a:pPr>
            <a:r>
              <a:rPr sz="1200" b="1">
                <a:latin typeface="Arial" pitchFamily="34" charset="0"/>
                <a:ea typeface="Arial" pitchFamily="34" charset="0"/>
                <a:cs typeface="Arial" pitchFamily="34" charset="0"/>
              </a:rPr>
              <a:t>Advanced search filters </a:t>
            </a:r>
          </a:p>
          <a:p>
            <a:pPr marL="468000" lvl="1" indent="-285750">
              <a:buChar char="•"/>
            </a:pPr>
            <a:r>
              <a:rPr sz="1200">
                <a:latin typeface="Arial" pitchFamily="34" charset="0"/>
                <a:hlinkClick r:id="rId8"/>
              </a:rPr>
              <a:t>Free text, date, categories, markets and companies</a:t>
            </a:r>
          </a:p>
          <a:p>
            <a:pPr marL="468000" lvl="1" indent="-285750">
              <a:buChar char="•"/>
            </a:pPr>
            <a:r>
              <a:rPr sz="1200">
                <a:latin typeface="Arial" pitchFamily="34" charset="0"/>
                <a:hlinkClick r:id="rId9"/>
              </a:rPr>
              <a:t>Ingredients and nutrition</a:t>
            </a:r>
          </a:p>
          <a:p>
            <a:pPr marL="468000" lvl="1" indent="-285750">
              <a:buChar char="•"/>
            </a:pPr>
            <a:r>
              <a:rPr sz="1200">
                <a:latin typeface="Arial" pitchFamily="34" charset="0"/>
                <a:hlinkClick r:id="rId10"/>
              </a:rPr>
              <a:t>Flavours and fragrances</a:t>
            </a:r>
          </a:p>
          <a:p>
            <a:pPr marL="468000" lvl="1" indent="-285750">
              <a:buChar char="•"/>
            </a:pPr>
            <a:r>
              <a:rPr sz="1200">
                <a:latin typeface="Arial" pitchFamily="34" charset="0"/>
                <a:hlinkClick r:id="rId11"/>
              </a:rPr>
              <a:t>Textures</a:t>
            </a:r>
          </a:p>
          <a:p>
            <a:pPr marL="468000" lvl="1" indent="-285750">
              <a:buChar char="•"/>
            </a:pPr>
            <a:r>
              <a:rPr sz="1200">
                <a:latin typeface="Arial" pitchFamily="34" charset="0"/>
                <a:hlinkClick r:id="rId12"/>
              </a:rPr>
              <a:t>Claims</a:t>
            </a:r>
          </a:p>
          <a:p>
            <a:pPr marL="468000" lvl="1" indent="-285750">
              <a:buChar char="•"/>
            </a:pPr>
            <a:r>
              <a:rPr sz="1200">
                <a:latin typeface="Arial" pitchFamily="34" charset="0"/>
                <a:hlinkClick r:id="rId13"/>
              </a:rPr>
              <a:t>Pack features, launch and storage types</a:t>
            </a:r>
          </a:p>
        </p:txBody>
      </p:sp>
      <p:sp>
        <p:nvSpPr>
          <p:cNvPr id="6" name="column_text3" descr="column_text3"/>
          <p:cNvSpPr>
            <a:spLocks noGrp="1"/>
          </p:cNvSpPr>
          <p:nvPr>
            <p:ph type="body" sz="quarter" idx="14"/>
          </p:nvPr>
        </p:nvSpPr>
        <p:spPr/>
        <p:txBody>
          <a:bodyPr lIns="0" tIns="0" rIns="0" bIns="0">
            <a:normAutofit/>
          </a:bodyPr>
          <a:lstStyle>
            <a:lvl1pPr marL="0" indent="0">
              <a:buNone/>
              <a:defRPr sz="1200">
                <a:latin typeface="+mn-lt"/>
              </a:defRPr>
            </a:lvl1pPr>
          </a:lstStyle>
          <a:p>
            <a:pPr>
              <a:spcBef>
                <a:spcPct val="58188"/>
              </a:spcBef>
              <a:spcAft>
                <a:spcPct val="58188"/>
              </a:spcAft>
            </a:pPr>
            <a:r>
              <a:rPr sz="1200" b="1">
                <a:latin typeface="Arial" pitchFamily="34" charset="0"/>
                <a:ea typeface="Arial" pitchFamily="34" charset="0"/>
                <a:cs typeface="Arial" pitchFamily="34" charset="0"/>
              </a:rPr>
              <a:t>Analysis and advanced features </a:t>
            </a:r>
          </a:p>
          <a:p>
            <a:pPr marL="468000" lvl="1" indent="-285750">
              <a:buChar char="•"/>
            </a:pPr>
            <a:r>
              <a:rPr sz="1200">
                <a:latin typeface="Arial" pitchFamily="34" charset="0"/>
                <a:hlinkClick r:id="rId14"/>
              </a:rPr>
              <a:t>Advanced ingredients search and analysis</a:t>
            </a:r>
          </a:p>
          <a:p>
            <a:pPr marL="468000" lvl="1" indent="-285750">
              <a:buChar char="•"/>
            </a:pPr>
            <a:r>
              <a:rPr sz="1200">
                <a:latin typeface="Arial" pitchFamily="34" charset="0"/>
                <a:hlinkClick r:id="rId15"/>
              </a:rPr>
              <a:t>Customise your Excel download columns</a:t>
            </a:r>
          </a:p>
          <a:p>
            <a:pPr marL="468000" lvl="1" indent="-285750">
              <a:buChar char="•"/>
            </a:pPr>
            <a:r>
              <a:rPr sz="1200">
                <a:latin typeface="Arial" pitchFamily="34" charset="0"/>
                <a:hlinkClick r:id="rId14"/>
              </a:rPr>
              <a:t>Analyse launch trends with the charting tool</a:t>
            </a:r>
          </a:p>
          <a:p>
            <a:pPr marL="468000" lvl="1" indent="-285750">
              <a:buChar char="•"/>
            </a:pPr>
            <a:r>
              <a:rPr sz="1200">
                <a:latin typeface="Arial" pitchFamily="34" charset="0"/>
                <a:hlinkClick r:id="rId16"/>
              </a:rPr>
              <a:t>﻿Advanced analysis with the tabulate tool</a:t>
            </a:r>
          </a:p>
          <a:p>
            <a:pPr marL="468000" lvl="1" indent="-285750">
              <a:buChar char="•"/>
            </a:pPr>
            <a:r>
              <a:rPr sz="1200">
                <a:latin typeface="Arial" pitchFamily="34" charset="0"/>
                <a:hlinkClick r:id="rId17"/>
              </a:rPr>
              <a:t>Sales data and benchmarks for top sellers</a:t>
            </a:r>
          </a:p>
        </p:txBody>
      </p:sp>
      <p:sp>
        <p:nvSpPr>
          <p:cNvPr id="7"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a:spcBef>
                <a:spcPct val="43750"/>
              </a:spcBef>
              <a:spcAft>
                <a:spcPct val="43750"/>
              </a:spcAft>
            </a:pPr>
            <a:r>
              <a:rPr sz="800" b="1">
                <a:latin typeface="Arial" pitchFamily="34" charset="0"/>
                <a:ea typeface="Arial" pitchFamily="34" charset="0"/>
                <a:cs typeface="Arial" pitchFamily="34" charset="0"/>
              </a:rPr>
              <a:t>See the </a:t>
            </a:r>
            <a:r>
              <a:rPr sz="800" b="1">
                <a:latin typeface="Arial" pitchFamily="34" charset="0"/>
                <a:ea typeface="Arial" pitchFamily="34" charset="0"/>
                <a:cs typeface="Arial" pitchFamily="34" charset="0"/>
                <a:hlinkClick r:id="rId18"/>
              </a:rPr>
              <a:t>GNPD User Guide</a:t>
            </a:r>
            <a:r>
              <a:rPr sz="800" b="1">
                <a:latin typeface="Arial" pitchFamily="34" charset="0"/>
                <a:ea typeface="Arial" pitchFamily="34" charset="0"/>
                <a:cs typeface="Arial" pitchFamily="34" charset="0"/>
              </a:rPr>
              <a:t> for further explanation of features.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descr="title"/>
          <p:cNvSpPr>
            <a:spLocks noGrp="1"/>
          </p:cNvSpPr>
          <p:nvPr>
            <p:ph type="title"/>
          </p:nvPr>
        </p:nvSpPr>
        <p:spPr/>
        <p:txBody>
          <a:bodyPr lIns="46800" tIns="46800" rIns="46800" bIns="46800"/>
          <a:lstStyle>
            <a:lvl1pPr eaLnBrk="1" hangingPunct="1">
              <a:defRPr sz="2200" cap="all" baseline="0">
                <a:solidFill>
                  <a:schemeClr val="bg1"/>
                </a:solidFill>
                <a:latin typeface="+mj-lt"/>
              </a:defRPr>
            </a:lvl1pPr>
          </a:lstStyle>
          <a:p>
            <a:r>
              <a:rPr lang="en-US" dirty="0" smtClean="0">
                <a:sym typeface="Helvetica" charset="0"/>
              </a:rPr>
              <a:t>your </a:t>
            </a:r>
            <a:r>
              <a:rPr lang="en-US" dirty="0" err="1" smtClean="0">
                <a:sym typeface="Helvetica" charset="0"/>
              </a:rPr>
              <a:t>mintel</a:t>
            </a:r>
            <a:r>
              <a:rPr lang="en-US" dirty="0" smtClean="0">
                <a:sym typeface="Helvetica" charset="0"/>
              </a:rPr>
              <a:t> team</a:t>
            </a:r>
          </a:p>
        </p:txBody>
      </p:sp>
      <p:sp>
        <p:nvSpPr>
          <p:cNvPr id="4" name="go_to_button" descr="go_to_button">
            <a:hlinkClick r:id="rId4"/>
          </p:cNvPr>
          <p:cNvSpPr>
            <a:spLocks noGrp="1"/>
          </p:cNvSpPr>
          <p:nvPr>
            <p:ph type="body" sz="quarter" idx="16"/>
          </p:nvPr>
        </p:nvSpPr>
        <p:spPr/>
        <p:txBody>
          <a:bodyPr lIns="0" rIns="0">
            <a:normAutofit/>
          </a:bodyPr>
          <a:lstStyle>
            <a:lvl1pPr marL="0" indent="0" algn="r">
              <a:spcBef>
                <a:spcPct val="0"/>
              </a:spcBef>
              <a:buNone/>
              <a:defRPr sz="800" i="1">
                <a:solidFill>
                  <a:srgbClr val="FFFFFF"/>
                </a:solidFill>
              </a:defRPr>
            </a:lvl1pPr>
          </a:lstStyle>
          <a:p>
            <a:r>
              <a:rPr>
                <a:solidFill>
                  <a:prstClr val="white"/>
                </a:solidFill>
                <a:latin typeface="Arial" pitchFamily="34" charset="0"/>
                <a:ea typeface="Arial" pitchFamily="34" charset="0"/>
                <a:cs typeface="Arial" pitchFamily="34" charset="0"/>
              </a:rPr>
              <a:t>Read on mintel.com</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descr="text"/>
          <p:cNvSpPr>
            <a:spLocks noGrp="1"/>
          </p:cNvSpPr>
          <p:nvPr>
            <p:ph type="body" sz="quarter" idx="11"/>
          </p:nvPr>
        </p:nvSpPr>
        <p:spPr/>
        <p:txBody>
          <a:bodyPr lIns="0" tIns="0" rIns="0" bIns="0">
            <a:normAutofit/>
          </a:bodyPr>
          <a:lstStyle>
            <a:lvl1pPr marL="0" indent="0">
              <a:buNone/>
              <a:defRPr sz="1200">
                <a:latin typeface="+mn-lt"/>
              </a:defRPr>
            </a:lvl1pPr>
          </a:lstStyle>
          <a:p>
            <a:pPr>
              <a:spcBef>
                <a:spcPct val="43750"/>
              </a:spcBef>
              <a:spcAft>
                <a:spcPct val="43750"/>
              </a:spcAft>
            </a:pPr>
            <a:r>
              <a:rPr sz="1200" dirty="0">
                <a:latin typeface="Arial" pitchFamily="34" charset="0"/>
                <a:ea typeface="Arial" pitchFamily="34" charset="0"/>
                <a:cs typeface="Arial" pitchFamily="34" charset="0"/>
              </a:rPr>
              <a:t>Your team at Mintel is available to further walk through GNPD along with other Mintel solutions.</a:t>
            </a:r>
          </a:p>
          <a:p>
            <a:pPr>
              <a:spcBef>
                <a:spcPct val="43750"/>
              </a:spcBef>
              <a:spcAft>
                <a:spcPct val="43750"/>
              </a:spcAft>
            </a:pPr>
            <a:r>
              <a:rPr sz="1200" dirty="0">
                <a:latin typeface="Arial" pitchFamily="34" charset="0"/>
                <a:ea typeface="Arial" pitchFamily="34" charset="0"/>
                <a:cs typeface="Arial" pitchFamily="34" charset="0"/>
              </a:rPr>
              <a:t>We're happy to set up email alerts, present Mintel content, retrieve innovative products and more.</a:t>
            </a:r>
          </a:p>
        </p:txBody>
      </p:sp>
      <p:sp>
        <p:nvSpPr>
          <p:cNvPr id="7" name="title" descr="title"/>
          <p:cNvSpPr>
            <a:spLocks noGrp="1"/>
          </p:cNvSpPr>
          <p:nvPr>
            <p:ph type="title"/>
          </p:nvPr>
        </p:nvSpPr>
        <p:spPr/>
        <p:txBody>
          <a:bodyPr lIns="46800" tIns="46800" rIns="46800" bIns="46800">
            <a:normAutofit/>
          </a:bodyPr>
          <a:lstStyle>
            <a:lvl1pPr>
              <a:defRPr sz="1600">
                <a:latin typeface="+mj-lt"/>
              </a:defRPr>
            </a:lvl1pPr>
          </a:lstStyle>
          <a:p>
            <a:r>
              <a:rPr sz="1600" b="1" dirty="0">
                <a:latin typeface="Arial" pitchFamily="34" charset="0"/>
                <a:ea typeface="Arial" pitchFamily="34" charset="0"/>
                <a:cs typeface="Arial" pitchFamily="34" charset="0"/>
              </a:rPr>
              <a:t>Get in touch</a:t>
            </a:r>
          </a:p>
        </p:txBody>
      </p:sp>
      <p:sp>
        <p:nvSpPr>
          <p:cNvPr id="8" name="go_to_button" descr="go_to_button">
            <a:hlinkClick r:id="rId3"/>
          </p:cNvPr>
          <p:cNvSpPr>
            <a:spLocks noGrp="1"/>
          </p:cNvSpPr>
          <p:nvPr>
            <p:ph type="body" sz="quarter" idx="18"/>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
        <p:nvSpPr>
          <p:cNvPr id="9"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endParaRPr dirty="0"/>
          </a:p>
        </p:txBody>
      </p:sp>
      <p:sp>
        <p:nvSpPr>
          <p:cNvPr id="12" name="mintel_logo" descr="mintel_logo"/>
          <p:cNvSpPr>
            <a:spLocks noChangeArrowheads="1"/>
          </p:cNvSpPr>
          <p:nvPr/>
        </p:nvSpPr>
        <p:spPr bwMode="auto">
          <a:xfrm>
            <a:off x="8175625" y="4538663"/>
            <a:ext cx="619125" cy="334962"/>
          </a:xfrm>
          <a:prstGeom prst="rect">
            <a:avLst/>
          </a:prstGeom>
          <a:blipFill dpi="0" rotWithShape="1">
            <a:blip r:embed="rId4"/>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
        <p:nvSpPr>
          <p:cNvPr id="6" name="Text Placeholder 5"/>
          <p:cNvSpPr>
            <a:spLocks noGrp="1"/>
          </p:cNvSpPr>
          <p:nvPr>
            <p:ph type="body" sz="quarter" idx="16"/>
          </p:nvPr>
        </p:nvSpPr>
        <p:spPr>
          <a:xfrm>
            <a:off x="4419600" y="2571750"/>
            <a:ext cx="2602964" cy="682827"/>
          </a:xfrm>
        </p:spPr>
        <p:txBody>
          <a:bodyPr/>
          <a:lstStyle/>
          <a:p>
            <a:r>
              <a:rPr lang="en-US" dirty="0"/>
              <a:t>Melody Jiang</a:t>
            </a:r>
            <a:br>
              <a:rPr lang="en-US" dirty="0"/>
            </a:br>
            <a:r>
              <a:rPr lang="en-US" dirty="0"/>
              <a:t>Account Manager, Academic</a:t>
            </a:r>
            <a:br>
              <a:rPr lang="en-US" dirty="0"/>
            </a:br>
            <a:r>
              <a:rPr lang="en-US" dirty="0"/>
              <a:t>mjiang@mintel.com</a:t>
            </a:r>
          </a:p>
          <a:p>
            <a:endParaRPr lang="en-US" dirty="0"/>
          </a:p>
        </p:txBody>
      </p:sp>
      <p:pic>
        <p:nvPicPr>
          <p:cNvPr id="14" name="Picture Placeholder 2"/>
          <p:cNvPicPr>
            <a:picLocks noGrp="1" noChangeAspect="1"/>
          </p:cNvPicPr>
          <p:nvPr>
            <p:ph type="pic" sz="quarter" idx="4294967295"/>
          </p:nvPr>
        </p:nvPicPr>
        <p:blipFill>
          <a:blip r:embed="rId5" cstate="print">
            <a:extLst>
              <a:ext uri="{28A0092B-C50C-407E-A947-70E740481C1C}">
                <a14:useLocalDpi xmlns:a14="http://schemas.microsoft.com/office/drawing/2010/main" val="0"/>
              </a:ext>
            </a:extLst>
          </a:blip>
          <a:srcRect l="12515" r="12515"/>
          <a:stretch>
            <a:fillRect/>
          </a:stretch>
        </p:blipFill>
        <p:spPr>
          <a:xfrm>
            <a:off x="4419600" y="361950"/>
            <a:ext cx="1600200" cy="213360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p:cNvSpPr>
            <a:spLocks noGrp="1"/>
          </p:cNvSpPr>
          <p:nvPr>
            <p:ph type="title"/>
          </p:nvPr>
        </p:nvSpPr>
        <p:spPr/>
        <p:txBody>
          <a:bodyPr lIns="46800" tIns="46800" rIns="46800" bIns="46800">
            <a:normAutofit/>
          </a:bodyPr>
          <a:lstStyle>
            <a:lvl1pPr>
              <a:defRPr sz="1600">
                <a:latin typeface="+mj-lt"/>
              </a:defRPr>
            </a:lvl1pPr>
          </a:lstStyle>
          <a:p>
            <a:r>
              <a:rPr sz="1600" b="1">
                <a:latin typeface="Arial" pitchFamily="34" charset="0"/>
                <a:ea typeface="Arial" pitchFamily="34" charset="0"/>
                <a:cs typeface="Arial" pitchFamily="34" charset="0"/>
              </a:rPr>
              <a:t>Before getting started</a:t>
            </a:r>
          </a:p>
        </p:txBody>
      </p:sp>
      <p:sp>
        <p:nvSpPr>
          <p:cNvPr id="3" name="text" descr="text"/>
          <p:cNvSpPr>
            <a:spLocks noGrp="1"/>
          </p:cNvSpPr>
          <p:nvPr>
            <p:ph type="body" sz="quarter" idx="11"/>
          </p:nvPr>
        </p:nvSpPr>
        <p:spPr/>
        <p:txBody>
          <a:bodyPr lIns="0" tIns="0" rIns="0" bIns="0">
            <a:normAutofit/>
          </a:bodyPr>
          <a:lstStyle>
            <a:lvl1pPr marL="0" indent="0">
              <a:buNone/>
              <a:defRPr sz="1200">
                <a:latin typeface="+mn-lt"/>
              </a:defRPr>
            </a:lvl1pPr>
          </a:lstStyle>
          <a:p>
            <a:pPr marL="468000" lvl="1" indent="-285750">
              <a:buChar char="•"/>
            </a:pPr>
            <a:r>
              <a:rPr sz="1200">
                <a:latin typeface="Arial" pitchFamily="34" charset="0"/>
                <a:ea typeface="Arial" pitchFamily="34" charset="0"/>
                <a:cs typeface="Arial" pitchFamily="34" charset="0"/>
              </a:rPr>
              <a:t>It is strongly suggested you are logged onto </a:t>
            </a:r>
            <a:r>
              <a:rPr sz="1200" b="1">
                <a:latin typeface="Arial" pitchFamily="34" charset="0"/>
                <a:ea typeface="Arial" pitchFamily="34" charset="0"/>
                <a:cs typeface="Arial" pitchFamily="34" charset="0"/>
                <a:hlinkClick r:id="rId3"/>
              </a:rPr>
              <a:t>Mintel's Homepage</a:t>
            </a:r>
            <a:r>
              <a:rPr sz="1200">
                <a:latin typeface="Arial" pitchFamily="34" charset="0"/>
                <a:ea typeface="Arial" pitchFamily="34" charset="0"/>
                <a:cs typeface="Arial" pitchFamily="34" charset="0"/>
              </a:rPr>
              <a:t> and follow along with this report</a:t>
            </a:r>
          </a:p>
          <a:p>
            <a:pPr marL="468000" lvl="1" indent="-285750">
              <a:buChar char="•"/>
            </a:pPr>
            <a:r>
              <a:rPr sz="1200">
                <a:latin typeface="Arial" pitchFamily="34" charset="0"/>
                <a:ea typeface="Arial" pitchFamily="34" charset="0"/>
                <a:cs typeface="Arial" pitchFamily="34" charset="0"/>
              </a:rPr>
              <a:t>This is a guide to help get you started. If you want a tailored training or help with a search, please reach out to your Mintel team</a:t>
            </a:r>
          </a:p>
          <a:p>
            <a:pPr marL="468000" lvl="1" indent="-285750">
              <a:buChar char="•"/>
            </a:pPr>
            <a:r>
              <a:rPr sz="1200">
                <a:latin typeface="Arial" pitchFamily="34" charset="0"/>
                <a:ea typeface="Arial" pitchFamily="34" charset="0"/>
                <a:cs typeface="Arial" pitchFamily="34" charset="0"/>
              </a:rPr>
              <a:t>There are links at the bottom of each slide for you to directly reference content</a:t>
            </a:r>
          </a:p>
        </p:txBody>
      </p:sp>
      <p:sp>
        <p:nvSpPr>
          <p:cNvPr id="4"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endParaRPr/>
          </a:p>
        </p:txBody>
      </p:sp>
      <p:sp>
        <p:nvSpPr>
          <p:cNvPr id="5" name="go_to_button" descr="go_to_button">
            <a:hlinkClick r:id="rId4"/>
          </p:cNvPr>
          <p:cNvSpPr>
            <a:spLocks noGrp="1"/>
          </p:cNvSpPr>
          <p:nvPr>
            <p:ph type="body" sz="quarter" idx="16"/>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descr="title"/>
          <p:cNvSpPr>
            <a:spLocks noGrp="1"/>
          </p:cNvSpPr>
          <p:nvPr>
            <p:ph type="title"/>
          </p:nvPr>
        </p:nvSpPr>
        <p:spPr/>
        <p:txBody>
          <a:bodyPr lIns="46800" tIns="46800" rIns="46800" bIns="46800"/>
          <a:lstStyle>
            <a:lvl1pPr eaLnBrk="1" hangingPunct="1">
              <a:defRPr sz="2200" cap="all" baseline="0">
                <a:solidFill>
                  <a:schemeClr val="bg1"/>
                </a:solidFill>
                <a:latin typeface="+mj-lt"/>
              </a:defRPr>
            </a:lvl1pPr>
          </a:lstStyle>
          <a:p>
            <a:r>
              <a:rPr lang="en-US" smtClean="0">
                <a:sym typeface="Helvetica" charset="0"/>
              </a:rPr>
              <a:t>Introduction</a:t>
            </a:r>
          </a:p>
        </p:txBody>
      </p:sp>
      <p:sp>
        <p:nvSpPr>
          <p:cNvPr id="3" name="text" descr="text"/>
          <p:cNvSpPr>
            <a:spLocks noGrp="1"/>
          </p:cNvSpPr>
          <p:nvPr>
            <p:ph type="body" sz="quarter" idx="11"/>
          </p:nvPr>
        </p:nvSpPr>
        <p:spPr/>
        <p:txBody>
          <a:bodyPr lIns="0" tIns="0" rIns="0" bIns="0">
            <a:normAutofit/>
          </a:bodyPr>
          <a:lstStyle>
            <a:lvl1pPr marL="0" indent="0">
              <a:buNone/>
              <a:defRPr sz="1200">
                <a:solidFill>
                  <a:schemeClr val="bg1"/>
                </a:solidFill>
                <a:latin typeface="+mn-lt"/>
              </a:defRPr>
            </a:lvl1pPr>
          </a:lstStyle>
          <a:p>
            <a:pPr>
              <a:spcBef>
                <a:spcPct val="43750"/>
              </a:spcBef>
              <a:spcAft>
                <a:spcPct val="43750"/>
              </a:spcAft>
            </a:pPr>
            <a:r>
              <a:rPr sz="1200">
                <a:solidFill>
                  <a:prstClr val="white"/>
                </a:solidFill>
                <a:latin typeface="Arial" pitchFamily="34" charset="0"/>
                <a:ea typeface="Arial" pitchFamily="34" charset="0"/>
                <a:cs typeface="Arial" pitchFamily="34" charset="0"/>
              </a:rPr>
              <a:t>What is GNPD and what can I learn from using this tool?</a:t>
            </a:r>
          </a:p>
        </p:txBody>
      </p:sp>
      <p:sp>
        <p:nvSpPr>
          <p:cNvPr id="4" name="go_to_button" descr="go_to_button">
            <a:hlinkClick r:id="rId4"/>
          </p:cNvPr>
          <p:cNvSpPr>
            <a:spLocks noGrp="1"/>
          </p:cNvSpPr>
          <p:nvPr>
            <p:ph type="body" sz="quarter" idx="16"/>
          </p:nvPr>
        </p:nvSpPr>
        <p:spPr/>
        <p:txBody>
          <a:bodyPr lIns="0" rIns="0">
            <a:normAutofit/>
          </a:bodyPr>
          <a:lstStyle>
            <a:lvl1pPr marL="0" indent="0" algn="r">
              <a:spcBef>
                <a:spcPct val="0"/>
              </a:spcBef>
              <a:buNone/>
              <a:defRPr sz="800" i="1">
                <a:solidFill>
                  <a:srgbClr val="FFFFFF"/>
                </a:solidFill>
              </a:defRPr>
            </a:lvl1pPr>
          </a:lstStyle>
          <a:p>
            <a:r>
              <a:rPr>
                <a:solidFill>
                  <a:prstClr val="white"/>
                </a:solidFill>
                <a:latin typeface="Arial" pitchFamily="34" charset="0"/>
                <a:ea typeface="Arial" pitchFamily="34" charset="0"/>
                <a:cs typeface="Arial" pitchFamily="34" charset="0"/>
              </a:rPr>
              <a:t>Read on mintel.com</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p:cNvSpPr>
            <a:spLocks noGrp="1"/>
          </p:cNvSpPr>
          <p:nvPr>
            <p:ph type="title"/>
          </p:nvPr>
        </p:nvSpPr>
        <p:spPr/>
        <p:txBody>
          <a:bodyPr lIns="46800" tIns="46800" rIns="46800" bIns="46800">
            <a:normAutofit/>
          </a:bodyPr>
          <a:lstStyle>
            <a:lvl1pPr>
              <a:defRPr sz="1600">
                <a:latin typeface="+mj-lt"/>
              </a:defRPr>
            </a:lvl1pPr>
          </a:lstStyle>
          <a:p>
            <a:r>
              <a:rPr sz="1600" b="1">
                <a:latin typeface="Arial" pitchFamily="34" charset="0"/>
                <a:ea typeface="Arial" pitchFamily="34" charset="0"/>
                <a:cs typeface="Arial" pitchFamily="34" charset="0"/>
              </a:rPr>
              <a:t>Global New Products Database Explained</a:t>
            </a:r>
          </a:p>
        </p:txBody>
      </p:sp>
      <p:sp>
        <p:nvSpPr>
          <p:cNvPr id="3" name="text" descr="text"/>
          <p:cNvSpPr>
            <a:spLocks noGrp="1"/>
          </p:cNvSpPr>
          <p:nvPr>
            <p:ph type="body" sz="quarter" idx="11"/>
          </p:nvPr>
        </p:nvSpPr>
        <p:spPr/>
        <p:txBody>
          <a:bodyPr lIns="0" tIns="0" rIns="0" bIns="0">
            <a:normAutofit/>
          </a:bodyPr>
          <a:lstStyle>
            <a:lvl1pPr marL="0" indent="0">
              <a:buNone/>
              <a:defRPr sz="1200">
                <a:latin typeface="+mn-lt"/>
              </a:defRPr>
            </a:lvl1pPr>
          </a:lstStyle>
          <a:p>
            <a:pPr>
              <a:spcBef>
                <a:spcPct val="43750"/>
              </a:spcBef>
              <a:spcAft>
                <a:spcPct val="43750"/>
              </a:spcAft>
            </a:pPr>
            <a:r>
              <a:rPr sz="1200">
                <a:latin typeface="Arial" pitchFamily="34" charset="0"/>
                <a:ea typeface="Arial" pitchFamily="34" charset="0"/>
                <a:cs typeface="Arial" pitchFamily="34" charset="0"/>
              </a:rPr>
              <a:t>Mintel tracks over 40,000 products in 86 countries with the help of specially trained mystery shoppers. GNPD can be used to analyze trends over time, or launch activity by competitor by answering questions such as, "what claims are growing in skincare in South Korea?" or "what ingredients are competitors using in their cosmetic innovations?"</a:t>
            </a:r>
          </a:p>
        </p:txBody>
      </p:sp>
      <p:sp>
        <p:nvSpPr>
          <p:cNvPr id="4"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endParaRPr/>
          </a:p>
        </p:txBody>
      </p:sp>
      <p:sp>
        <p:nvSpPr>
          <p:cNvPr id="5" name="go_to_button" descr="go_to_button">
            <a:hlinkClick r:id="rId3"/>
          </p:cNvPr>
          <p:cNvSpPr>
            <a:spLocks noGrp="1"/>
          </p:cNvSpPr>
          <p:nvPr>
            <p:ph type="body" sz="quarter" idx="16"/>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descr="text"/>
          <p:cNvSpPr>
            <a:spLocks noGrp="1"/>
          </p:cNvSpPr>
          <p:nvPr>
            <p:ph type="body" sz="quarter" idx="11"/>
          </p:nvPr>
        </p:nvSpPr>
        <p:spPr/>
        <p:txBody>
          <a:bodyPr lIns="0" tIns="0" rIns="0" bIns="0">
            <a:normAutofit/>
          </a:bodyPr>
          <a:lstStyle>
            <a:lvl1pPr marL="0" indent="0">
              <a:buNone/>
              <a:defRPr sz="1200">
                <a:latin typeface="+mn-lt"/>
              </a:defRPr>
            </a:lvl1pPr>
          </a:lstStyle>
          <a:p>
            <a:pPr>
              <a:spcBef>
                <a:spcPct val="43750"/>
              </a:spcBef>
              <a:spcAft>
                <a:spcPct val="43750"/>
              </a:spcAft>
            </a:pPr>
            <a:r>
              <a:rPr sz="1200">
                <a:latin typeface="Arial" pitchFamily="34" charset="0"/>
                <a:ea typeface="Arial" pitchFamily="34" charset="0"/>
                <a:cs typeface="Arial" pitchFamily="34" charset="0"/>
              </a:rPr>
              <a:t>Click on the link below the product image to see product information captured.</a:t>
            </a:r>
          </a:p>
          <a:p>
            <a:pPr marL="468000" lvl="1" indent="-285750">
              <a:buChar char="•"/>
            </a:pPr>
            <a:r>
              <a:rPr sz="1200">
                <a:latin typeface="Arial" pitchFamily="34" charset="0"/>
                <a:ea typeface="Arial" pitchFamily="34" charset="0"/>
                <a:cs typeface="Arial" pitchFamily="34" charset="0"/>
              </a:rPr>
              <a:t>Product </a:t>
            </a:r>
            <a:r>
              <a:rPr sz="1200" b="1">
                <a:latin typeface="Arial" pitchFamily="34" charset="0"/>
                <a:ea typeface="Arial" pitchFamily="34" charset="0"/>
                <a:cs typeface="Arial" pitchFamily="34" charset="0"/>
              </a:rPr>
              <a:t>data that is captured is easily filterable</a:t>
            </a:r>
            <a:r>
              <a:rPr sz="1200">
                <a:latin typeface="Arial" pitchFamily="34" charset="0"/>
                <a:ea typeface="Arial" pitchFamily="34" charset="0"/>
                <a:cs typeface="Arial" pitchFamily="34" charset="0"/>
              </a:rPr>
              <a:t> using GNPD's advanced search function.</a:t>
            </a:r>
          </a:p>
          <a:p>
            <a:pPr marL="468000" lvl="1" indent="-285750">
              <a:buChar char="•"/>
            </a:pPr>
            <a:r>
              <a:rPr sz="1200">
                <a:latin typeface="Arial" pitchFamily="34" charset="0"/>
                <a:ea typeface="Arial" pitchFamily="34" charset="0"/>
                <a:cs typeface="Arial" pitchFamily="34" charset="0"/>
              </a:rPr>
              <a:t>GNPD's analyze function enables you to </a:t>
            </a:r>
            <a:r>
              <a:rPr sz="1200" b="1">
                <a:latin typeface="Arial" pitchFamily="34" charset="0"/>
                <a:ea typeface="Arial" pitchFamily="34" charset="0"/>
                <a:cs typeface="Arial" pitchFamily="34" charset="0"/>
              </a:rPr>
              <a:t>quickly view trends</a:t>
            </a:r>
            <a:r>
              <a:rPr sz="1200">
                <a:latin typeface="Arial" pitchFamily="34" charset="0"/>
                <a:ea typeface="Arial" pitchFamily="34" charset="0"/>
                <a:cs typeface="Arial" pitchFamily="34" charset="0"/>
              </a:rPr>
              <a:t> based on the product data captured.</a:t>
            </a:r>
          </a:p>
        </p:txBody>
      </p:sp>
      <p:sp>
        <p:nvSpPr>
          <p:cNvPr id="3" name="media_caption2" descr="media_caption2"/>
          <p:cNvSpPr>
            <a:spLocks noGrp="1"/>
          </p:cNvSpPr>
          <p:nvPr>
            <p:ph type="body" sz="quarter" idx="14"/>
          </p:nvPr>
        </p:nvSpPr>
        <p:spPr/>
        <p:txBody>
          <a:bodyPr>
            <a:normAutofit/>
          </a:bodyPr>
          <a:lstStyle>
            <a:lvl1pPr marL="0" indent="0">
              <a:buNone/>
              <a:defRPr sz="1000" i="0">
                <a:solidFill>
                  <a:srgbClr val="7F7F7F"/>
                </a:solidFill>
                <a:latin typeface="+mn-lt"/>
              </a:defRPr>
            </a:lvl1pPr>
          </a:lstStyle>
          <a:p>
            <a:pPr>
              <a:spcBef>
                <a:spcPct val="43750"/>
              </a:spcBef>
              <a:spcAft>
                <a:spcPct val="43750"/>
              </a:spcAft>
            </a:pPr>
            <a:r>
              <a:rPr>
                <a:latin typeface="Arial" pitchFamily="34" charset="0"/>
                <a:ea typeface="Arial" pitchFamily="34" charset="0"/>
                <a:cs typeface="Arial" pitchFamily="34" charset="0"/>
              </a:rPr>
              <a:t>Product details are filterable (ie company, market, price and more)</a:t>
            </a:r>
          </a:p>
        </p:txBody>
      </p:sp>
      <p:sp>
        <p:nvSpPr>
          <p:cNvPr id="5" name="media_caption1" descr="media_caption1"/>
          <p:cNvSpPr>
            <a:spLocks noGrp="1"/>
          </p:cNvSpPr>
          <p:nvPr>
            <p:ph type="body" sz="quarter" idx="16"/>
          </p:nvPr>
        </p:nvSpPr>
        <p:spPr/>
        <p:txBody>
          <a:bodyPr>
            <a:normAutofit/>
          </a:bodyPr>
          <a:lstStyle>
            <a:lvl1pPr marL="0" indent="0">
              <a:buNone/>
              <a:defRPr sz="1000" i="0">
                <a:solidFill>
                  <a:srgbClr val="7F7F7F"/>
                </a:solidFill>
                <a:latin typeface="+mn-lt"/>
              </a:defRPr>
            </a:lvl1pPr>
          </a:lstStyle>
          <a:p>
            <a:pPr>
              <a:spcBef>
                <a:spcPct val="43750"/>
              </a:spcBef>
              <a:spcAft>
                <a:spcPct val="43750"/>
              </a:spcAft>
            </a:pPr>
            <a:r>
              <a:rPr>
                <a:latin typeface="Arial" pitchFamily="34" charset="0"/>
                <a:hlinkClick r:id="rId3"/>
              </a:rPr>
              <a:t>Mineral Fusion's Blush</a:t>
            </a:r>
          </a:p>
        </p:txBody>
      </p:sp>
      <p:sp>
        <p:nvSpPr>
          <p:cNvPr id="7" name="title" descr="title"/>
          <p:cNvSpPr>
            <a:spLocks noGrp="1"/>
          </p:cNvSpPr>
          <p:nvPr>
            <p:ph type="title"/>
          </p:nvPr>
        </p:nvSpPr>
        <p:spPr/>
        <p:txBody>
          <a:bodyPr lIns="46800" tIns="46800" rIns="46800" bIns="46800">
            <a:normAutofit/>
          </a:bodyPr>
          <a:lstStyle>
            <a:lvl1pPr>
              <a:defRPr sz="1600">
                <a:latin typeface="+mj-lt"/>
              </a:defRPr>
            </a:lvl1pPr>
          </a:lstStyle>
          <a:p>
            <a:r>
              <a:rPr sz="1600" b="1">
                <a:latin typeface="Arial" pitchFamily="34" charset="0"/>
                <a:ea typeface="Arial" pitchFamily="34" charset="0"/>
                <a:cs typeface="Arial" pitchFamily="34" charset="0"/>
              </a:rPr>
              <a:t>Example of a Product Record</a:t>
            </a:r>
          </a:p>
        </p:txBody>
      </p:sp>
      <p:sp>
        <p:nvSpPr>
          <p:cNvPr id="8" name="go_to_button" descr="go_to_button">
            <a:hlinkClick r:id="rId4"/>
          </p:cNvPr>
          <p:cNvSpPr>
            <a:spLocks noGrp="1"/>
          </p:cNvSpPr>
          <p:nvPr>
            <p:ph type="body" sz="quarter" idx="18"/>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
        <p:nvSpPr>
          <p:cNvPr id="9"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a:spcBef>
                <a:spcPct val="43750"/>
              </a:spcBef>
              <a:spcAft>
                <a:spcPct val="43750"/>
              </a:spcAft>
            </a:pPr>
            <a:r>
              <a:rPr sz="800" b="1">
                <a:latin typeface="Arial" pitchFamily="34" charset="0"/>
                <a:ea typeface="Arial" pitchFamily="34" charset="0"/>
                <a:cs typeface="Arial" pitchFamily="34" charset="0"/>
              </a:rPr>
              <a:t>Source: </a:t>
            </a:r>
            <a:r>
              <a:rPr sz="800">
                <a:latin typeface="Arial" pitchFamily="34" charset="0"/>
              </a:rPr>
              <a:t>Mintel GNPD</a:t>
            </a:r>
          </a:p>
        </p:txBody>
      </p:sp>
      <p:pic>
        <p:nvPicPr>
          <p:cNvPr id="10" name="New picture" descr="callout_image2"/>
          <p:cNvPicPr>
            <a:picLocks noChangeAspect="1"/>
          </p:cNvPicPr>
          <p:nvPr/>
        </p:nvPicPr>
        <p:blipFill>
          <a:blip r:embed="rId5"/>
          <a:stretch>
            <a:fillRect/>
          </a:stretch>
        </p:blipFill>
        <p:spPr>
          <a:xfrm>
            <a:off x="6108700" y="1028700"/>
            <a:ext cx="2590800" cy="2590800"/>
          </a:xfrm>
          <a:prstGeom prst="rect">
            <a:avLst/>
          </a:prstGeom>
        </p:spPr>
      </p:pic>
      <p:pic>
        <p:nvPicPr>
          <p:cNvPr id="11" name="New picture" descr="callout_image1"/>
          <p:cNvPicPr>
            <a:picLocks noChangeAspect="1"/>
          </p:cNvPicPr>
          <p:nvPr/>
        </p:nvPicPr>
        <p:blipFill>
          <a:blip r:embed="rId6"/>
          <a:stretch>
            <a:fillRect/>
          </a:stretch>
        </p:blipFill>
        <p:spPr>
          <a:xfrm>
            <a:off x="3225800" y="1028700"/>
            <a:ext cx="2590800" cy="2590800"/>
          </a:xfrm>
          <a:prstGeom prst="rect">
            <a:avLst/>
          </a:prstGeom>
        </p:spPr>
      </p:pic>
      <p:sp>
        <p:nvSpPr>
          <p:cNvPr id="12" name="mintel_logo" descr="mintel_logo"/>
          <p:cNvSpPr>
            <a:spLocks noChangeArrowheads="1"/>
          </p:cNvSpPr>
          <p:nvPr/>
        </p:nvSpPr>
        <p:spPr bwMode="auto">
          <a:xfrm>
            <a:off x="8175625" y="4538663"/>
            <a:ext cx="619125" cy="334962"/>
          </a:xfrm>
          <a:prstGeom prst="rect">
            <a:avLst/>
          </a:prstGeom>
          <a:blipFill dpi="0" rotWithShape="1">
            <a:blip r:embed="rId7"/>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
        <p:nvSpPr>
          <p:cNvPr id="13" name="image_border2" descr="image_border2"/>
          <p:cNvSpPr>
            <a:spLocks noChangeArrowheads="1"/>
          </p:cNvSpPr>
          <p:nvPr userDrawn="1"/>
        </p:nvSpPr>
        <p:spPr bwMode="auto">
          <a:xfrm>
            <a:off x="6110288" y="1036638"/>
            <a:ext cx="2603500" cy="2598737"/>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
        <p:nvSpPr>
          <p:cNvPr id="14" name="image_border1" descr="image_border1"/>
          <p:cNvSpPr>
            <a:spLocks noChangeArrowheads="1"/>
          </p:cNvSpPr>
          <p:nvPr userDrawn="1"/>
        </p:nvSpPr>
        <p:spPr bwMode="auto">
          <a:xfrm>
            <a:off x="3233738" y="1036638"/>
            <a:ext cx="2603500" cy="2598737"/>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descr="title"/>
          <p:cNvSpPr>
            <a:spLocks noGrp="1"/>
          </p:cNvSpPr>
          <p:nvPr>
            <p:ph type="title"/>
          </p:nvPr>
        </p:nvSpPr>
        <p:spPr/>
        <p:txBody>
          <a:bodyPr lIns="46800" tIns="46800" rIns="46800" bIns="46800"/>
          <a:lstStyle>
            <a:lvl1pPr eaLnBrk="1" hangingPunct="1">
              <a:defRPr sz="2200" cap="all" baseline="0">
                <a:solidFill>
                  <a:schemeClr val="bg1"/>
                </a:solidFill>
                <a:latin typeface="+mj-lt"/>
              </a:defRPr>
            </a:lvl1pPr>
          </a:lstStyle>
          <a:p>
            <a:r>
              <a:rPr lang="en-US" smtClean="0">
                <a:sym typeface="Helvetica" charset="0"/>
              </a:rPr>
              <a:t>How to search</a:t>
            </a:r>
          </a:p>
        </p:txBody>
      </p:sp>
      <p:sp>
        <p:nvSpPr>
          <p:cNvPr id="4" name="go_to_button" descr="go_to_button">
            <a:hlinkClick r:id="rId4"/>
          </p:cNvPr>
          <p:cNvSpPr>
            <a:spLocks noGrp="1"/>
          </p:cNvSpPr>
          <p:nvPr>
            <p:ph type="body" sz="quarter" idx="16"/>
          </p:nvPr>
        </p:nvSpPr>
        <p:spPr/>
        <p:txBody>
          <a:bodyPr lIns="0" rIns="0">
            <a:normAutofit/>
          </a:bodyPr>
          <a:lstStyle>
            <a:lvl1pPr marL="0" indent="0" algn="r">
              <a:spcBef>
                <a:spcPct val="0"/>
              </a:spcBef>
              <a:buNone/>
              <a:defRPr sz="800" i="1">
                <a:solidFill>
                  <a:srgbClr val="FFFFFF"/>
                </a:solidFill>
              </a:defRPr>
            </a:lvl1pPr>
          </a:lstStyle>
          <a:p>
            <a:r>
              <a:rPr>
                <a:solidFill>
                  <a:prstClr val="white"/>
                </a:solidFill>
                <a:latin typeface="Arial" pitchFamily="34" charset="0"/>
                <a:ea typeface="Arial" pitchFamily="34" charset="0"/>
                <a:cs typeface="Arial" pitchFamily="34" charset="0"/>
              </a:rPr>
              <a:t>Read on mintel.com</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o_to_button" descr="go_to_button">
            <a:hlinkClick r:id="rId3"/>
          </p:cNvPr>
          <p:cNvSpPr>
            <a:spLocks noGrp="1"/>
          </p:cNvSpPr>
          <p:nvPr>
            <p:ph type="body" sz="quarter" idx="16"/>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pic>
        <p:nvPicPr>
          <p:cNvPr id="7" name="New picture" descr="background"/>
          <p:cNvPicPr>
            <a:picLocks noChangeAspect="1"/>
          </p:cNvPicPr>
          <p:nvPr/>
        </p:nvPicPr>
        <p:blipFill>
          <a:blip r:embed="rId4"/>
          <a:stretch>
            <a:fillRect/>
          </a:stretch>
        </p:blipFill>
        <p:spPr>
          <a:xfrm>
            <a:off x="316800" y="388800"/>
            <a:ext cx="8506800" cy="3819600"/>
          </a:xfrm>
          <a:prstGeom prst="rect">
            <a:avLst/>
          </a:prstGeom>
        </p:spPr>
      </p:pic>
      <p:sp>
        <p:nvSpPr>
          <p:cNvPr id="8" name="mintel_logo" descr="mintel_logo"/>
          <p:cNvSpPr>
            <a:spLocks noChangeArrowheads="1"/>
          </p:cNvSpPr>
          <p:nvPr/>
        </p:nvSpPr>
        <p:spPr bwMode="auto">
          <a:xfrm>
            <a:off x="8175625" y="4538663"/>
            <a:ext cx="619125" cy="334962"/>
          </a:xfrm>
          <a:prstGeom prst="rect">
            <a:avLst/>
          </a:prstGeom>
          <a:blipFill dpi="0" rotWithShape="1">
            <a:blip r:embed="rId5"/>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
        <p:nvSpPr>
          <p:cNvPr id="9" name="text_background" descr="text_background"/>
          <p:cNvSpPr>
            <a:spLocks noChangeArrowheads="1"/>
          </p:cNvSpPr>
          <p:nvPr userDrawn="1"/>
        </p:nvSpPr>
        <p:spPr bwMode="auto">
          <a:xfrm>
            <a:off x="352425" y="425450"/>
            <a:ext cx="8434388" cy="3746500"/>
          </a:xfrm>
          <a:prstGeom prst="rect">
            <a:avLst/>
          </a:prstGeom>
          <a:solidFill>
            <a:schemeClr val="bg1"/>
          </a:solidFill>
          <a:ln>
            <a:noFill/>
          </a:ln>
          <a:extLst/>
        </p:spPr>
        <p:txBody>
          <a:bodyPr lIns="45719" rIns="45719"/>
          <a:lstStyle>
            <a:defPPr>
              <a:defRPr lang="en-US"/>
            </a:defPPr>
            <a:lvl1pPr marL="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1pPr>
            <a:lvl2pPr marL="4572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2pPr>
            <a:lvl3pPr marL="9144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3pPr>
            <a:lvl4pPr marL="13716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4pPr>
            <a:lvl5pPr marL="1828800" algn="l" defTabSz="914400" rtl="0" eaLnBrk="0" fontAlgn="base" latinLnBrk="0" hangingPunct="0">
              <a:spcBef>
                <a:spcPct val="0"/>
              </a:spcBef>
              <a:spcAft>
                <a:spcPct val="0"/>
              </a:spcAft>
              <a:defRPr sz="1800" kern="1200">
                <a:solidFill>
                  <a:schemeClr val="tx1"/>
                </a:solidFill>
                <a:latin typeface="Arial" pitchFamily="34" charset="0"/>
                <a:ea typeface="+mn-ea"/>
                <a:cs typeface="Arial" pitchFamily="34" charset="0"/>
              </a:defRPr>
            </a:lvl5pPr>
            <a:lvl6pPr marL="2286000" algn="l" defTabSz="914400" rtl="0" eaLnBrk="1" latinLnBrk="0" hangingPunct="1">
              <a:defRPr sz="1800" kern="1200">
                <a:solidFill>
                  <a:schemeClr val="tx1"/>
                </a:solidFill>
                <a:latin typeface="Arial" pitchFamily="34" charset="0"/>
                <a:ea typeface="+mn-ea"/>
                <a:cs typeface="Arial" pitchFamily="34" charset="0"/>
              </a:defRPr>
            </a:lvl6pPr>
            <a:lvl7pPr marL="2743200" algn="l" defTabSz="914400" rtl="0" eaLnBrk="1" latinLnBrk="0" hangingPunct="1">
              <a:defRPr sz="1800" kern="1200">
                <a:solidFill>
                  <a:schemeClr val="tx1"/>
                </a:solidFill>
                <a:latin typeface="Arial" pitchFamily="34" charset="0"/>
                <a:ea typeface="+mn-ea"/>
                <a:cs typeface="Arial" pitchFamily="34" charset="0"/>
              </a:defRPr>
            </a:lvl7pPr>
            <a:lvl8pPr marL="3200400" algn="l" defTabSz="914400" rtl="0" eaLnBrk="1" latinLnBrk="0" hangingPunct="1">
              <a:defRPr sz="1800" kern="1200">
                <a:solidFill>
                  <a:schemeClr val="tx1"/>
                </a:solidFill>
                <a:latin typeface="Arial" pitchFamily="34" charset="0"/>
                <a:ea typeface="+mn-ea"/>
                <a:cs typeface="Arial" pitchFamily="34" charset="0"/>
              </a:defRPr>
            </a:lvl8pPr>
          </a:lstStyle>
          <a:p>
            <a:pPr fontAlgn="auto">
              <a:defRPr>
                <a:latin typeface="Arial" pitchFamily="34" charset="0"/>
                <a:ea typeface="Arial" pitchFamily="34" charset="0"/>
                <a:cs typeface="Arial" pitchFamily="34" charset="0"/>
                <a:sym typeface="Arial" pitchFamily="34" charset="0"/>
              </a:defRPr>
            </a:pPr>
            <a:endParaRPr>
              <a:solidFill>
                <a:schemeClr val="bg1">
                  <a:lumMod val="50000"/>
                </a:schemeClr>
              </a:solidFill>
              <a:sym typeface="Arial" pitchFamily="34" charset="0"/>
            </a:endParaRPr>
          </a:p>
        </p:txBody>
      </p:sp>
      <p:sp>
        <p:nvSpPr>
          <p:cNvPr id="3" name="title" descr="title"/>
          <p:cNvSpPr>
            <a:spLocks noGrp="1"/>
          </p:cNvSpPr>
          <p:nvPr>
            <p:ph type="title"/>
          </p:nvPr>
        </p:nvSpPr>
        <p:spPr/>
        <p:txBody>
          <a:bodyPr lIns="46800" tIns="46800" rIns="46800" bIns="46800"/>
          <a:lstStyle>
            <a:lvl1pPr>
              <a:defRPr sz="1600">
                <a:latin typeface="+mj-lt"/>
              </a:defRPr>
            </a:lvl1pPr>
          </a:lstStyle>
          <a:p>
            <a:r>
              <a:rPr lang="en-US" smtClean="0"/>
              <a:t>Advanced search</a:t>
            </a:r>
          </a:p>
        </p:txBody>
      </p:sp>
      <p:sp>
        <p:nvSpPr>
          <p:cNvPr id="4" name="text" descr="text"/>
          <p:cNvSpPr>
            <a:spLocks noGrp="1"/>
          </p:cNvSpPr>
          <p:nvPr>
            <p:ph type="body" sz="quarter" idx="11"/>
          </p:nvPr>
        </p:nvSpPr>
        <p:spPr/>
        <p:txBody>
          <a:bodyPr lIns="0" tIns="0" rIns="0" bIns="0">
            <a:normAutofit/>
          </a:bodyPr>
          <a:lstStyle>
            <a:lvl1pPr marL="0" indent="0">
              <a:buNone/>
              <a:defRPr sz="1200">
                <a:latin typeface="+mn-lt"/>
              </a:defRPr>
            </a:lvl1pPr>
          </a:lstStyle>
          <a:p>
            <a:pPr>
              <a:spcBef>
                <a:spcPct val="43750"/>
              </a:spcBef>
              <a:spcAft>
                <a:spcPct val="43750"/>
              </a:spcAft>
            </a:pPr>
            <a:r>
              <a:rPr sz="1200">
                <a:solidFill>
                  <a:srgbClr val="2B2B2B"/>
                </a:solidFill>
                <a:latin typeface="Arial" pitchFamily="34" charset="0"/>
                <a:ea typeface="Arial" pitchFamily="34" charset="0"/>
                <a:cs typeface="Arial" pitchFamily="34" charset="0"/>
              </a:rPr>
              <a:t>To search for specific product innovations by market, sub-category, brands and more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descr="text"/>
          <p:cNvSpPr>
            <a:spLocks noGrp="1"/>
          </p:cNvSpPr>
          <p:nvPr>
            <p:ph type="body" sz="quarter" idx="11"/>
          </p:nvPr>
        </p:nvSpPr>
        <p:spPr/>
        <p:txBody>
          <a:bodyPr lIns="0" tIns="0" rIns="0" bIns="0">
            <a:normAutofit/>
          </a:bodyPr>
          <a:lstStyle>
            <a:lvl1pPr marL="0" indent="0">
              <a:buNone/>
              <a:defRPr sz="1200">
                <a:latin typeface="+mn-lt"/>
              </a:defRPr>
            </a:lvl1pPr>
          </a:lstStyle>
          <a:p>
            <a:pPr>
              <a:spcBef>
                <a:spcPct val="43750"/>
              </a:spcBef>
              <a:spcAft>
                <a:spcPct val="43750"/>
              </a:spcAft>
            </a:pPr>
            <a:r>
              <a:rPr sz="1200">
                <a:latin typeface="Arial" pitchFamily="34" charset="0"/>
                <a:ea typeface="Arial" pitchFamily="34" charset="0"/>
                <a:cs typeface="Arial" pitchFamily="34" charset="0"/>
              </a:rPr>
              <a:t>On your </a:t>
            </a:r>
            <a:r>
              <a:rPr sz="1200">
                <a:latin typeface="Arial" pitchFamily="34" charset="0"/>
                <a:ea typeface="Arial" pitchFamily="34" charset="0"/>
                <a:cs typeface="Arial" pitchFamily="34" charset="0"/>
                <a:hlinkClick r:id="rId3"/>
              </a:rPr>
              <a:t>Mintel homepage</a:t>
            </a:r>
            <a:r>
              <a:rPr sz="1200">
                <a:latin typeface="Arial" pitchFamily="34" charset="0"/>
                <a:ea typeface="Arial" pitchFamily="34" charset="0"/>
                <a:cs typeface="Arial" pitchFamily="34" charset="0"/>
              </a:rPr>
              <a:t>, hover over "Products" and click "Advanced Search" to create a tailored search of product innovations.</a:t>
            </a:r>
          </a:p>
        </p:txBody>
      </p:sp>
      <p:sp>
        <p:nvSpPr>
          <p:cNvPr id="4" name="title" descr="title"/>
          <p:cNvSpPr>
            <a:spLocks noGrp="1"/>
          </p:cNvSpPr>
          <p:nvPr>
            <p:ph type="title"/>
          </p:nvPr>
        </p:nvSpPr>
        <p:spPr/>
        <p:txBody>
          <a:bodyPr lIns="46800" tIns="46800" rIns="46800" bIns="46800">
            <a:normAutofit/>
          </a:bodyPr>
          <a:lstStyle>
            <a:lvl1pPr>
              <a:defRPr sz="1600">
                <a:latin typeface="+mj-lt"/>
              </a:defRPr>
            </a:lvl1pPr>
          </a:lstStyle>
          <a:p>
            <a:r>
              <a:rPr sz="1600" b="1">
                <a:latin typeface="Arial" pitchFamily="34" charset="0"/>
                <a:ea typeface="Arial" pitchFamily="34" charset="0"/>
                <a:cs typeface="Arial" pitchFamily="34" charset="0"/>
              </a:rPr>
              <a:t>Where is the Advanced Search?</a:t>
            </a:r>
          </a:p>
        </p:txBody>
      </p:sp>
      <p:sp>
        <p:nvSpPr>
          <p:cNvPr id="6" name="go_to_button" descr="go_to_button">
            <a:hlinkClick r:id="rId4"/>
          </p:cNvPr>
          <p:cNvSpPr>
            <a:spLocks noGrp="1"/>
          </p:cNvSpPr>
          <p:nvPr>
            <p:ph type="body" sz="quarter" idx="16"/>
          </p:nvPr>
        </p:nvSpPr>
        <p:spPr/>
        <p:txBody>
          <a:bodyPr lIns="0" rIns="0">
            <a:normAutofit/>
          </a:bodyPr>
          <a:lstStyle>
            <a:lvl1pPr marL="0" indent="0" algn="r">
              <a:spcBef>
                <a:spcPct val="0"/>
              </a:spcBef>
              <a:buNone/>
              <a:defRPr sz="800" i="1">
                <a:solidFill>
                  <a:srgbClr val="7F7F7F"/>
                </a:solidFill>
              </a:defRPr>
            </a:lvl1pPr>
          </a:lstStyle>
          <a:p>
            <a:r>
              <a:rPr>
                <a:latin typeface="Arial" pitchFamily="34" charset="0"/>
                <a:ea typeface="Arial" pitchFamily="34" charset="0"/>
                <a:cs typeface="Arial" pitchFamily="34" charset="0"/>
              </a:rPr>
              <a:t>Read on mintel.com</a:t>
            </a:r>
          </a:p>
        </p:txBody>
      </p:sp>
      <p:sp>
        <p:nvSpPr>
          <p:cNvPr id="7" name="base_and_source" descr="base_and_source"/>
          <p:cNvSpPr>
            <a:spLocks noGrp="1"/>
          </p:cNvSpPr>
          <p:nvPr>
            <p:ph type="body" sz="quarter" idx="12"/>
          </p:nvPr>
        </p:nvSpPr>
        <p:spPr/>
        <p:txBody>
          <a:bodyPr anchor="b">
            <a:normAutofit/>
          </a:bodyPr>
          <a:lstStyle>
            <a:lvl1pPr marL="0" marR="0" indent="0" algn="l" defTabSz="914400" rtl="0" eaLnBrk="1" fontAlgn="base" latinLnBrk="0" hangingPunct="1">
              <a:lnSpc>
                <a:spcPct val="100000"/>
              </a:lnSpc>
              <a:spcBef>
                <a:spcPct val="20000"/>
              </a:spcBef>
              <a:spcAft>
                <a:spcPct val="0"/>
              </a:spcAft>
              <a:buClrTx/>
              <a:buSzTx/>
              <a:buFont typeface="Arial" pitchFamily="34" charset="0"/>
              <a:buNone/>
              <a:defRPr sz="800" i="1" baseline="0">
                <a:solidFill>
                  <a:srgbClr val="7F7F7F"/>
                </a:solidFill>
                <a:latin typeface="+mn-lt"/>
              </a:defRPr>
            </a:lvl1pPr>
          </a:lstStyle>
          <a:p>
            <a:pPr>
              <a:spcBef>
                <a:spcPct val="43750"/>
              </a:spcBef>
              <a:spcAft>
                <a:spcPct val="43750"/>
              </a:spcAft>
            </a:pPr>
            <a:r>
              <a:rPr sz="800" b="1">
                <a:latin typeface="Arial" pitchFamily="34" charset="0"/>
                <a:ea typeface="Arial" pitchFamily="34" charset="0"/>
                <a:cs typeface="Arial" pitchFamily="34" charset="0"/>
              </a:rPr>
              <a:t>Source: </a:t>
            </a:r>
            <a:r>
              <a:rPr sz="800">
                <a:latin typeface="Arial" pitchFamily="34" charset="0"/>
                <a:hlinkClick r:id="rId3"/>
              </a:rPr>
              <a:t>Mintel Homepage</a:t>
            </a:r>
          </a:p>
        </p:txBody>
      </p:sp>
      <p:pic>
        <p:nvPicPr>
          <p:cNvPr id="8" name="New picture" descr="callout_image"/>
          <p:cNvPicPr>
            <a:picLocks noChangeAspect="1"/>
          </p:cNvPicPr>
          <p:nvPr/>
        </p:nvPicPr>
        <p:blipFill>
          <a:blip r:embed="rId5"/>
          <a:stretch>
            <a:fillRect/>
          </a:stretch>
        </p:blipFill>
        <p:spPr>
          <a:xfrm>
            <a:off x="3479800" y="1143000"/>
            <a:ext cx="5270500" cy="2616200"/>
          </a:xfrm>
          <a:prstGeom prst="rect">
            <a:avLst/>
          </a:prstGeom>
        </p:spPr>
      </p:pic>
      <p:sp>
        <p:nvSpPr>
          <p:cNvPr id="9" name="mintel_logo" descr="mintel_logo"/>
          <p:cNvSpPr>
            <a:spLocks noChangeArrowheads="1"/>
          </p:cNvSpPr>
          <p:nvPr/>
        </p:nvSpPr>
        <p:spPr bwMode="auto">
          <a:xfrm>
            <a:off x="8175625" y="4538663"/>
            <a:ext cx="619125" cy="334962"/>
          </a:xfrm>
          <a:prstGeom prst="rect">
            <a:avLst/>
          </a:prstGeom>
          <a:blipFill dpi="0" rotWithShape="1">
            <a:blip r:embed="rId6"/>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lstStyle>
            <a:defPPr>
              <a:defRPr lang="en-US"/>
            </a:defPPr>
            <a:lvl1pPr marL="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742950" indent="-28575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1143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6002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20574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ＭＳ Ｐゴシック" pitchFamily="34" charset="-128"/>
                <a:cs typeface="+mn-cs"/>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fontAlgn="base" hangingPunct="1">
              <a:spcBef>
                <a:spcPct val="0"/>
              </a:spcBef>
              <a:spcAft>
                <a:spcPct val="0"/>
              </a:spcAft>
              <a:buNone/>
              <a:defRPr kumimoji="0" sz="2400" b="0" i="0" normalizeH="0" noProof="0">
                <a:solidFill>
                  <a:srgbClr val="000000"/>
                </a:solidFill>
                <a:uLnTx/>
                <a:uFillTx/>
                <a:latin typeface="Arial" pitchFamily="34" charset="0"/>
                <a:ea typeface="ＭＳ Ｐゴシック" pitchFamily="34" charset="-128"/>
                <a:cs typeface="+mn-cs"/>
              </a:defRPr>
            </a:pPr>
            <a:endParaRPr lang="en-US" altLang="en-US" sz="1800" smtClean="0">
              <a:solidFill>
                <a:srgbClr val="7F7F7F"/>
              </a:solidFill>
              <a:sym typeface="Arial" pitchFamily="34" charset="0"/>
            </a:endParaRPr>
          </a:p>
        </p:txBody>
      </p:sp>
      <p:sp>
        <p:nvSpPr>
          <p:cNvPr id="10" name="image_border" descr="image_border"/>
          <p:cNvSpPr>
            <a:spLocks noChangeArrowheads="1"/>
          </p:cNvSpPr>
          <p:nvPr userDrawn="1"/>
        </p:nvSpPr>
        <p:spPr bwMode="auto">
          <a:xfrm>
            <a:off x="3492500" y="1138238"/>
            <a:ext cx="5272088" cy="2657475"/>
          </a:xfrm>
          <a:prstGeom prst="rect">
            <a:avLst/>
          </a:prstGeom>
          <a:noFill/>
          <a:ln w="19050">
            <a:solidFill>
              <a:srgbClr val="CACACA">
                <a:alpha val="30000"/>
              </a:srgbClr>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defPPr>
              <a:defRPr lang="en-US"/>
            </a:defPPr>
            <a:lvl1pPr marL="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1pPr>
            <a:lvl2pPr marL="742950" indent="-28575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2pPr>
            <a:lvl3pPr marL="11430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3pPr>
            <a:lvl4pPr marL="16002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4pPr>
            <a:lvl5pPr marL="2057400" indent="-228600" algn="l" defTabSz="9144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5pPr>
            <a:lvl6pPr marL="25146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6pPr>
            <a:lvl7pPr marL="29718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7pPr>
            <a:lvl8pPr marL="3429000" indent="-228600" algn="l" defTabSz="457200" rtl="0" eaLnBrk="0" fontAlgn="base" latinLnBrk="0" hangingPunct="0">
              <a:spcBef>
                <a:spcPct val="0"/>
              </a:spcBef>
              <a:spcAft>
                <a:spcPct val="0"/>
              </a:spcAft>
              <a:defRPr sz="2400" kern="1200">
                <a:solidFill>
                  <a:schemeClr val="tx1"/>
                </a:solidFill>
                <a:latin typeface="Calibri" pitchFamily="34" charset="0"/>
                <a:ea typeface="MS PGothic" pitchFamily="34" charset="-128"/>
                <a:cs typeface="Arial" pitchFamily="34" charset="0"/>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endParaRPr lang="en-US" altLang="en-US" sz="180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2.6 unknown"/>
  <p:tag name="AS_RELEASE_DATE" val="2019.08.31"/>
  <p:tag name="AS_TITLE" val="Aspose.Slides for Java"/>
  <p:tag name="AS_VERSION" val="19.8"/>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
  <a:themeElements>
    <a:clrScheme name="Custom 2">
      <a:dk1>
        <a:srgbClr val="000000"/>
      </a:dk1>
      <a:lt1>
        <a:srgbClr val="FFFFFF"/>
      </a:lt1>
      <a:dk2>
        <a:srgbClr val="000000"/>
      </a:dk2>
      <a:lt2>
        <a:srgbClr val="FFFFFF"/>
      </a:lt2>
      <a:accent1>
        <a:srgbClr val="F2F2F2"/>
      </a:accent1>
      <a:accent2>
        <a:srgbClr val="FFFFFF"/>
      </a:accent2>
      <a:accent3>
        <a:srgbClr val="F8971D"/>
      </a:accent3>
      <a:accent4>
        <a:srgbClr val="1EA8E1"/>
      </a:accent4>
      <a:accent5>
        <a:srgbClr val="983E97"/>
      </a:accent5>
      <a:accent6>
        <a:srgbClr val="FFE502"/>
      </a:accent6>
      <a:hlink>
        <a:srgbClr val="0E74E0"/>
      </a:hlink>
      <a:folHlink>
        <a:srgbClr val="0E74E0"/>
      </a:folHlink>
    </a:clrScheme>
    <a:fontScheme name="Office Classic 2">
      <a:majorFont>
        <a:latin typeface="Arial" pitchFamily="34" charset="0"/>
        <a:ea typeface="Arial" pitchFamily="34" charset="0"/>
        <a:cs typeface="Arial" pitchFamily="34" charset="0"/>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itchFamily="34" charset="0"/>
        <a:ea typeface="Arial" pitchFamily="34" charset="0"/>
        <a:cs typeface="Arial" pitchFamily="34" charset="0"/>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1837</Words>
  <Application>Microsoft Office PowerPoint</Application>
  <PresentationFormat>On-screen Show (16:9)</PresentationFormat>
  <Paragraphs>239</Paragraphs>
  <Slides>28</Slides>
  <Notes>27</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master</vt:lpstr>
      <vt:lpstr>How to Guide: GNPD</vt:lpstr>
      <vt:lpstr>PowerPoint Presentation</vt:lpstr>
      <vt:lpstr>Before getting started</vt:lpstr>
      <vt:lpstr>Introduction</vt:lpstr>
      <vt:lpstr>Global New Products Database Explained</vt:lpstr>
      <vt:lpstr>Example of a Product Record</vt:lpstr>
      <vt:lpstr>How to search</vt:lpstr>
      <vt:lpstr>Advanced search</vt:lpstr>
      <vt:lpstr>Where is the Advanced Search?</vt:lpstr>
      <vt:lpstr>Filter: Date Published and Text Search Box</vt:lpstr>
      <vt:lpstr>Filter: Category, Market, Packaging, etc</vt:lpstr>
      <vt:lpstr>Filter: Category, Ingredient, Claim, etc</vt:lpstr>
      <vt:lpstr>Filter Functionality: Company-Claim</vt:lpstr>
      <vt:lpstr>Filter Functionality: Company-Claim Explained</vt:lpstr>
      <vt:lpstr>Saved Searches</vt:lpstr>
      <vt:lpstr>Saving a Search and Email Alerts</vt:lpstr>
      <vt:lpstr>Accessing Saved Searches</vt:lpstr>
      <vt:lpstr>Ingredient Zone</vt:lpstr>
      <vt:lpstr>Ingredient Zone</vt:lpstr>
      <vt:lpstr>How to analyze and interpret data</vt:lpstr>
      <vt:lpstr>Where to find the Analyze Function</vt:lpstr>
      <vt:lpstr>Chart My Results - Analysis Page</vt:lpstr>
      <vt:lpstr>Filter Information Further with "Filter this Field"</vt:lpstr>
      <vt:lpstr>Interpreting the Data - Top Growing Claims in US Primer Innovations</vt:lpstr>
      <vt:lpstr>Interpreting the Data - Most Active Brands by Most Active Formats in US Primer Innovations</vt:lpstr>
      <vt:lpstr>Training Videos</vt:lpstr>
      <vt:lpstr>your mintel team</vt:lpstr>
      <vt:lpstr>Get in touch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Guide: GNPD</dc:title>
  <dc:creator>Erin Delehanty</dc:creator>
  <cp:lastModifiedBy>Melody Jiang</cp:lastModifiedBy>
  <cp:revision>5</cp:revision>
  <cp:lastPrinted>2020-03-30T17:29:00Z</cp:lastPrinted>
  <dcterms:created xsi:type="dcterms:W3CDTF">2020-03-30T17:29:00Z</dcterms:created>
  <dcterms:modified xsi:type="dcterms:W3CDTF">2020-07-16T18:06:48Z</dcterms:modified>
</cp:coreProperties>
</file>